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9" r:id="rId2"/>
    <p:sldId id="257" r:id="rId3"/>
    <p:sldId id="271" r:id="rId4"/>
    <p:sldId id="4103" r:id="rId5"/>
    <p:sldId id="4104" r:id="rId6"/>
    <p:sldId id="4102" r:id="rId7"/>
    <p:sldId id="4105" r:id="rId8"/>
    <p:sldId id="266" r:id="rId9"/>
    <p:sldId id="267" r:id="rId10"/>
    <p:sldId id="268" r:id="rId1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73B4C"/>
    <a:srgbClr val="335FFE"/>
    <a:srgbClr val="111340"/>
    <a:srgbClr val="E2ECF1"/>
    <a:srgbClr val="F1F6F8"/>
    <a:srgbClr val="DBE9F0"/>
    <a:srgbClr val="ECF3F6"/>
    <a:srgbClr val="B5B5B5"/>
    <a:srgbClr val="DEDEDE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49" autoAdjust="0"/>
    <p:restoredTop sz="91973" autoAdjust="0"/>
  </p:normalViewPr>
  <p:slideViewPr>
    <p:cSldViewPr snapToGrid="0" snapToObjects="1">
      <p:cViewPr>
        <p:scale>
          <a:sx n="52" d="100"/>
          <a:sy n="52" d="100"/>
        </p:scale>
        <p:origin x="79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oppi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oppins" pitchFamily="2" charset="77"/>
              </a:defRPr>
            </a:lvl1pPr>
          </a:lstStyle>
          <a:p>
            <a:fld id="{EFC10EE1-B198-C942-8235-326C972CBB30}" type="datetimeFigureOut">
              <a:rPr lang="en-US" smtClean="0"/>
              <a:pPr/>
              <a:t>2/20/25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oppi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oppins" pitchFamily="2" charset="77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8541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5543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E1A83-5355-5A5C-F832-6E2D3036F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1ABED6B-5B8D-80E6-508E-924E32E44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66FA1E6-C01A-5CE2-2297-CCCAFA986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FBEE2C-04C6-7ACA-C322-D0124FC09C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2353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36A7C-7D14-BA5E-5236-6E83D173C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1AC5CDD-B24E-8742-793F-027FCDBAE6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F78E9CD-9E91-E69C-5B24-DC41B2147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E38768-CF9C-BEFF-63AE-71557C88D7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3857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32EE8-A61C-DC5C-48F3-BB361BF1A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404D517-DA38-9DF5-45C3-7E771DABC9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1518E7E-AF85-0E9D-1E82-4A9FE4035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387F2B-7C21-BAD0-E115-D6C8AB968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4755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369B0-D99E-4908-4FFF-BD1C7E4E0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A742FDF-1F43-35A7-DBE6-B4149F1DA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E84455E-28E5-16B6-1AD2-D0D3EF87B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39EF39-B611-638F-FD8C-5FE67370D5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085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18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Edificio en frente de un hotel&#10;&#10;Descripción generada automáticamente">
            <a:extLst>
              <a:ext uri="{FF2B5EF4-FFF2-40B4-BE49-F238E27FC236}">
                <a16:creationId xmlns:a16="http://schemas.microsoft.com/office/drawing/2014/main" id="{820D4C99-F0AB-9724-4B1B-076EB40C2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2" t="833" b="1172"/>
          <a:stretch/>
        </p:blipFill>
        <p:spPr>
          <a:xfrm>
            <a:off x="4773066" y="-1"/>
            <a:ext cx="19604583" cy="1371599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B7848F0-2D88-BDD2-3FB0-4F8FA79C523A}"/>
              </a:ext>
            </a:extLst>
          </p:cNvPr>
          <p:cNvSpPr/>
          <p:nvPr userDrawn="1"/>
        </p:nvSpPr>
        <p:spPr>
          <a:xfrm>
            <a:off x="-2" y="-2"/>
            <a:ext cx="24377650" cy="13758112"/>
          </a:xfrm>
          <a:prstGeom prst="rect">
            <a:avLst/>
          </a:prstGeom>
          <a:gradFill>
            <a:gsLst>
              <a:gs pos="27000">
                <a:srgbClr val="06478B"/>
              </a:gs>
              <a:gs pos="80000">
                <a:srgbClr val="06478B">
                  <a:alpha val="7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7198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59A03E-5C63-304C-54B2-D3A848CB0A21}"/>
              </a:ext>
            </a:extLst>
          </p:cNvPr>
          <p:cNvSpPr/>
          <p:nvPr userDrawn="1"/>
        </p:nvSpPr>
        <p:spPr>
          <a:xfrm>
            <a:off x="-41759" y="-937917"/>
            <a:ext cx="3530788" cy="9814394"/>
          </a:xfrm>
          <a:prstGeom prst="rect">
            <a:avLst/>
          </a:prstGeom>
          <a:blipFill>
            <a:blip r:embed="rId3"/>
            <a:stretch>
              <a:fillRect l="-25746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7198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08" y="1206324"/>
            <a:ext cx="4928232" cy="158107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B00187-9288-D331-39E8-EB5E3FA573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80464" y="3501291"/>
            <a:ext cx="8063378" cy="8065478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19CE7275-DED7-B8B5-277C-A4102CE3AC39}"/>
              </a:ext>
            </a:extLst>
          </p:cNvPr>
          <p:cNvCxnSpPr>
            <a:cxnSpLocks/>
          </p:cNvCxnSpPr>
          <p:nvPr userDrawn="1"/>
        </p:nvCxnSpPr>
        <p:spPr>
          <a:xfrm>
            <a:off x="1" y="9559638"/>
            <a:ext cx="14826044" cy="0"/>
          </a:xfrm>
          <a:prstGeom prst="line">
            <a:avLst/>
          </a:prstGeom>
          <a:ln w="12700">
            <a:solidFill>
              <a:srgbClr val="50A0E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6C0BAB-6CEE-40CF-2F1B-4CC0D8F2F846}"/>
              </a:ext>
            </a:extLst>
          </p:cNvPr>
          <p:cNvSpPr txBox="1"/>
          <p:nvPr userDrawn="1"/>
        </p:nvSpPr>
        <p:spPr>
          <a:xfrm>
            <a:off x="17140468" y="2977737"/>
            <a:ext cx="4928232" cy="120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198" b="1" dirty="0">
                <a:solidFill>
                  <a:srgbClr val="E4EEFA"/>
                </a:solidFill>
              </a:rPr>
              <a:t>1909 - 2025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F4C6814F-AF12-D51D-E62D-619EBDEB8B91}"/>
              </a:ext>
            </a:extLst>
          </p:cNvPr>
          <p:cNvGrpSpPr/>
          <p:nvPr userDrawn="1"/>
        </p:nvGrpSpPr>
        <p:grpSpPr>
          <a:xfrm>
            <a:off x="17006951" y="12540074"/>
            <a:ext cx="7370698" cy="1111328"/>
            <a:chOff x="8505690" y="6270037"/>
            <a:chExt cx="3686309" cy="555664"/>
          </a:xfrm>
        </p:grpSpPr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9A35CF62-F85D-0FD1-FD77-0C5594A5D5AD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sz="7198"/>
            </a:p>
          </p:txBody>
        </p:sp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2399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2399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93760AA-C3A9-1490-068B-9A11DA184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1FF009C-D5CE-5544-3493-00D1125711A6}"/>
              </a:ext>
            </a:extLst>
          </p:cNvPr>
          <p:cNvSpPr/>
          <p:nvPr userDrawn="1"/>
        </p:nvSpPr>
        <p:spPr>
          <a:xfrm>
            <a:off x="20981398" y="814582"/>
            <a:ext cx="3438010" cy="1443212"/>
          </a:xfrm>
          <a:custGeom>
            <a:avLst/>
            <a:gdLst>
              <a:gd name="connsiteX0" fmla="*/ 0 w 1719453"/>
              <a:gd name="connsiteY0" fmla="*/ 360802 h 721606"/>
              <a:gd name="connsiteX1" fmla="*/ 0 w 1719453"/>
              <a:gd name="connsiteY1" fmla="*/ 360803 h 721606"/>
              <a:gd name="connsiteX2" fmla="*/ 0 w 1719453"/>
              <a:gd name="connsiteY2" fmla="*/ 360803 h 721606"/>
              <a:gd name="connsiteX3" fmla="*/ 360803 w 1719453"/>
              <a:gd name="connsiteY3" fmla="*/ 0 h 721606"/>
              <a:gd name="connsiteX4" fmla="*/ 1719453 w 1719453"/>
              <a:gd name="connsiteY4" fmla="*/ 0 h 721606"/>
              <a:gd name="connsiteX5" fmla="*/ 1719453 w 1719453"/>
              <a:gd name="connsiteY5" fmla="*/ 721606 h 721606"/>
              <a:gd name="connsiteX6" fmla="*/ 360803 w 1719453"/>
              <a:gd name="connsiteY6" fmla="*/ 721605 h 721606"/>
              <a:gd name="connsiteX7" fmla="*/ 7330 w 1719453"/>
              <a:gd name="connsiteY7" fmla="*/ 433516 h 721606"/>
              <a:gd name="connsiteX8" fmla="*/ 0 w 1719453"/>
              <a:gd name="connsiteY8" fmla="*/ 360803 h 721606"/>
              <a:gd name="connsiteX9" fmla="*/ 7330 w 1719453"/>
              <a:gd name="connsiteY9" fmla="*/ 288089 h 721606"/>
              <a:gd name="connsiteX10" fmla="*/ 360803 w 1719453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9453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719453" y="0"/>
                </a:lnTo>
                <a:lnTo>
                  <a:pt x="1719453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D0619">
              <a:alpha val="56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sz="7198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B608757E-9989-5684-3710-D61D93D280A0}"/>
              </a:ext>
            </a:extLst>
          </p:cNvPr>
          <p:cNvSpPr/>
          <p:nvPr userDrawn="1"/>
        </p:nvSpPr>
        <p:spPr>
          <a:xfrm>
            <a:off x="21035774" y="719942"/>
            <a:ext cx="3383631" cy="1443212"/>
          </a:xfrm>
          <a:custGeom>
            <a:avLst/>
            <a:gdLst>
              <a:gd name="connsiteX0" fmla="*/ 0 w 1692256"/>
              <a:gd name="connsiteY0" fmla="*/ 360802 h 721606"/>
              <a:gd name="connsiteX1" fmla="*/ 0 w 1692256"/>
              <a:gd name="connsiteY1" fmla="*/ 360803 h 721606"/>
              <a:gd name="connsiteX2" fmla="*/ 0 w 1692256"/>
              <a:gd name="connsiteY2" fmla="*/ 360803 h 721606"/>
              <a:gd name="connsiteX3" fmla="*/ 360803 w 1692256"/>
              <a:gd name="connsiteY3" fmla="*/ 0 h 721606"/>
              <a:gd name="connsiteX4" fmla="*/ 1692256 w 1692256"/>
              <a:gd name="connsiteY4" fmla="*/ 0 h 721606"/>
              <a:gd name="connsiteX5" fmla="*/ 1692256 w 1692256"/>
              <a:gd name="connsiteY5" fmla="*/ 721606 h 721606"/>
              <a:gd name="connsiteX6" fmla="*/ 360803 w 1692256"/>
              <a:gd name="connsiteY6" fmla="*/ 721605 h 721606"/>
              <a:gd name="connsiteX7" fmla="*/ 7330 w 1692256"/>
              <a:gd name="connsiteY7" fmla="*/ 433516 h 721606"/>
              <a:gd name="connsiteX8" fmla="*/ 0 w 1692256"/>
              <a:gd name="connsiteY8" fmla="*/ 360803 h 721606"/>
              <a:gd name="connsiteX9" fmla="*/ 7330 w 1692256"/>
              <a:gd name="connsiteY9" fmla="*/ 288089 h 721606"/>
              <a:gd name="connsiteX10" fmla="*/ 360803 w 1692256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2256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692256" y="0"/>
                </a:lnTo>
                <a:lnTo>
                  <a:pt x="1692256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6478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sz="7198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A08ADB80-934F-16BA-65FA-5DDADF625B86}"/>
              </a:ext>
            </a:extLst>
          </p:cNvPr>
          <p:cNvSpPr/>
          <p:nvPr userDrawn="1"/>
        </p:nvSpPr>
        <p:spPr>
          <a:xfrm rot="5400000">
            <a:off x="6394152" y="4524616"/>
            <a:ext cx="1399712" cy="14179121"/>
          </a:xfrm>
          <a:custGeom>
            <a:avLst/>
            <a:gdLst>
              <a:gd name="connsiteX0" fmla="*/ 0 w 699856"/>
              <a:gd name="connsiteY0" fmla="*/ 7091407 h 7091407"/>
              <a:gd name="connsiteX1" fmla="*/ 0 w 699856"/>
              <a:gd name="connsiteY1" fmla="*/ 349928 h 7091407"/>
              <a:gd name="connsiteX2" fmla="*/ 349928 w 699856"/>
              <a:gd name="connsiteY2" fmla="*/ 0 h 7091407"/>
              <a:gd name="connsiteX3" fmla="*/ 699856 w 699856"/>
              <a:gd name="connsiteY3" fmla="*/ 349928 h 7091407"/>
              <a:gd name="connsiteX4" fmla="*/ 699856 w 699856"/>
              <a:gd name="connsiteY4" fmla="*/ 7091407 h 70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56" h="7091407">
                <a:moveTo>
                  <a:pt x="0" y="7091407"/>
                </a:moveTo>
                <a:lnTo>
                  <a:pt x="0" y="349928"/>
                </a:lnTo>
                <a:cubicBezTo>
                  <a:pt x="0" y="156668"/>
                  <a:pt x="156668" y="0"/>
                  <a:pt x="349928" y="0"/>
                </a:cubicBezTo>
                <a:cubicBezTo>
                  <a:pt x="543188" y="0"/>
                  <a:pt x="699856" y="156668"/>
                  <a:pt x="699856" y="349928"/>
                </a:cubicBezTo>
                <a:lnTo>
                  <a:pt x="699856" y="7091407"/>
                </a:lnTo>
                <a:close/>
              </a:path>
            </a:pathLst>
          </a:custGeom>
          <a:solidFill>
            <a:srgbClr val="0D061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sz="7198"/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093D57CD-F4FA-D711-D750-08D620EED0D4}"/>
              </a:ext>
            </a:extLst>
          </p:cNvPr>
          <p:cNvSpPr/>
          <p:nvPr userDrawn="1"/>
        </p:nvSpPr>
        <p:spPr>
          <a:xfrm>
            <a:off x="-2" y="9526632"/>
            <a:ext cx="16392410" cy="2282092"/>
          </a:xfrm>
          <a:custGeom>
            <a:avLst/>
            <a:gdLst>
              <a:gd name="connsiteX0" fmla="*/ 0 w 8198340"/>
              <a:gd name="connsiteY0" fmla="*/ 0 h 1141046"/>
              <a:gd name="connsiteX1" fmla="*/ 7627817 w 8198340"/>
              <a:gd name="connsiteY1" fmla="*/ 0 h 1141046"/>
              <a:gd name="connsiteX2" fmla="*/ 8198340 w 8198340"/>
              <a:gd name="connsiteY2" fmla="*/ 570523 h 1141046"/>
              <a:gd name="connsiteX3" fmla="*/ 7627817 w 8198340"/>
              <a:gd name="connsiteY3" fmla="*/ 1141046 h 1141046"/>
              <a:gd name="connsiteX4" fmla="*/ 0 w 8198340"/>
              <a:gd name="connsiteY4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340" h="1141046">
                <a:moveTo>
                  <a:pt x="0" y="0"/>
                </a:moveTo>
                <a:lnTo>
                  <a:pt x="7627817" y="0"/>
                </a:lnTo>
                <a:cubicBezTo>
                  <a:pt x="7942908" y="0"/>
                  <a:pt x="8198340" y="255432"/>
                  <a:pt x="8198340" y="570523"/>
                </a:cubicBezTo>
                <a:cubicBezTo>
                  <a:pt x="8198340" y="885614"/>
                  <a:pt x="7942908" y="1141046"/>
                  <a:pt x="7627817" y="1141046"/>
                </a:cubicBezTo>
                <a:lnTo>
                  <a:pt x="0" y="1141046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sz="7198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08732" y="6317360"/>
            <a:ext cx="12974838" cy="3152880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algn="l">
              <a:lnSpc>
                <a:spcPts val="11197"/>
              </a:lnSpc>
              <a:defRPr sz="10997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sz="10797" dirty="0"/>
              <a:t>TÍTULO O NOMBRE DE </a:t>
            </a:r>
            <a:r>
              <a:rPr lang="es-ES" sz="10797" dirty="0">
                <a:solidFill>
                  <a:srgbClr val="50A0E0"/>
                </a:solidFill>
              </a:rPr>
              <a:t>LA PRESENTACIÓN</a:t>
            </a:r>
            <a:endParaRPr lang="es-CO" sz="10797" dirty="0">
              <a:solidFill>
                <a:srgbClr val="50A0E0"/>
              </a:solidFill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EBD2FC7-CE55-B670-8677-894FB7A4EA6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0838" y="10248341"/>
            <a:ext cx="14122417" cy="8716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7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Haga clic para modificar el estilo de subtítulo del patrón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14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7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riángulo isósceles 47">
            <a:extLst>
              <a:ext uri="{FF2B5EF4-FFF2-40B4-BE49-F238E27FC236}">
                <a16:creationId xmlns:a16="http://schemas.microsoft.com/office/drawing/2014/main" id="{D35001EE-7CC9-2E0F-42F1-1B9B262206A7}"/>
              </a:ext>
            </a:extLst>
          </p:cNvPr>
          <p:cNvSpPr/>
          <p:nvPr userDrawn="1"/>
        </p:nvSpPr>
        <p:spPr>
          <a:xfrm>
            <a:off x="15985272" y="11895780"/>
            <a:ext cx="2008817" cy="1926932"/>
          </a:xfrm>
          <a:prstGeom prst="triangle">
            <a:avLst/>
          </a:prstGeom>
          <a:solidFill>
            <a:srgbClr val="1026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7198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E2BDA32-9535-318B-157F-5ABC5CFC2AFE}"/>
              </a:ext>
            </a:extLst>
          </p:cNvPr>
          <p:cNvSpPr/>
          <p:nvPr userDrawn="1"/>
        </p:nvSpPr>
        <p:spPr>
          <a:xfrm rot="9529021">
            <a:off x="14669963" y="-142968"/>
            <a:ext cx="4639435" cy="14001932"/>
          </a:xfrm>
          <a:custGeom>
            <a:avLst/>
            <a:gdLst>
              <a:gd name="connsiteX0" fmla="*/ 614037 w 2320322"/>
              <a:gd name="connsiteY0" fmla="*/ 7000966 h 7000966"/>
              <a:gd name="connsiteX1" fmla="*/ 0 w 2320322"/>
              <a:gd name="connsiteY1" fmla="*/ 6763006 h 7000966"/>
              <a:gd name="connsiteX2" fmla="*/ 1706285 w 2320322"/>
              <a:gd name="connsiteY2" fmla="*/ 0 h 7000966"/>
              <a:gd name="connsiteX3" fmla="*/ 2320322 w 2320322"/>
              <a:gd name="connsiteY3" fmla="*/ 237959 h 70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322" h="7000966">
                <a:moveTo>
                  <a:pt x="614037" y="7000966"/>
                </a:moveTo>
                <a:lnTo>
                  <a:pt x="0" y="6763006"/>
                </a:lnTo>
                <a:lnTo>
                  <a:pt x="1706285" y="0"/>
                </a:lnTo>
                <a:lnTo>
                  <a:pt x="2320322" y="237959"/>
                </a:lnTo>
                <a:close/>
              </a:path>
            </a:pathLst>
          </a:cu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sz="7198"/>
          </a:p>
        </p:txBody>
      </p:sp>
      <p:sp>
        <p:nvSpPr>
          <p:cNvPr id="16" name="Diagrama de flujo: entrada manual 15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13130684" y="2575746"/>
            <a:ext cx="13822714" cy="8671217"/>
          </a:xfrm>
          <a:prstGeom prst="flowChartManualInpu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7198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13098385" y="2608046"/>
            <a:ext cx="13887308" cy="8671217"/>
          </a:xfrm>
          <a:prstGeom prst="flowChartManualInput">
            <a:avLst/>
          </a:prstGeom>
          <a:blipFill dpi="0" rotWithShape="0">
            <a:blip r:embed="rId2">
              <a:alphaModFix amt="38000"/>
            </a:blip>
            <a:srcRect/>
            <a:stretch>
              <a:fillRect l="-81400" t="-786" r="-9497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7198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363B1FC-E98D-5FF5-D7B0-C788FAFF7C18}"/>
              </a:ext>
            </a:extLst>
          </p:cNvPr>
          <p:cNvGrpSpPr/>
          <p:nvPr userDrawn="1"/>
        </p:nvGrpSpPr>
        <p:grpSpPr>
          <a:xfrm>
            <a:off x="17619175" y="12628459"/>
            <a:ext cx="6758474" cy="654014"/>
            <a:chOff x="8636485" y="6442253"/>
            <a:chExt cx="3380117" cy="327007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ACD87067-AD6C-C8D6-E822-EDA3A66C61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36485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2399" dirty="0">
                  <a:solidFill>
                    <a:srgbClr val="E4EEFA"/>
                  </a:solidFill>
                </a:rPr>
                <a:t>Versión: 2025</a:t>
              </a:r>
            </a:p>
          </p:txBody>
        </p:sp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54B47BFE-CF98-03E3-DA3E-853E7815B8F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05663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2399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2BAE0AE-BDA3-1847-8F6E-CA358CF0C6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05663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5612C8D7-850D-50EF-8270-C489398759A2}"/>
              </a:ext>
            </a:extLst>
          </p:cNvPr>
          <p:cNvSpPr/>
          <p:nvPr userDrawn="1"/>
        </p:nvSpPr>
        <p:spPr>
          <a:xfrm rot="10800000">
            <a:off x="14861405" y="230580"/>
            <a:ext cx="9516245" cy="2282092"/>
          </a:xfrm>
          <a:custGeom>
            <a:avLst/>
            <a:gdLst>
              <a:gd name="connsiteX0" fmla="*/ 4188839 w 4759362"/>
              <a:gd name="connsiteY0" fmla="*/ 1141046 h 1141046"/>
              <a:gd name="connsiteX1" fmla="*/ 0 w 4759362"/>
              <a:gd name="connsiteY1" fmla="*/ 1141046 h 1141046"/>
              <a:gd name="connsiteX2" fmla="*/ 0 w 4759362"/>
              <a:gd name="connsiteY2" fmla="*/ 0 h 1141046"/>
              <a:gd name="connsiteX3" fmla="*/ 4188839 w 4759362"/>
              <a:gd name="connsiteY3" fmla="*/ 0 h 1141046"/>
              <a:gd name="connsiteX4" fmla="*/ 4759362 w 4759362"/>
              <a:gd name="connsiteY4" fmla="*/ 570523 h 1141046"/>
              <a:gd name="connsiteX5" fmla="*/ 4188839 w 4759362"/>
              <a:gd name="connsiteY5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9362" h="1141046">
                <a:moveTo>
                  <a:pt x="4188839" y="1141046"/>
                </a:moveTo>
                <a:lnTo>
                  <a:pt x="0" y="1141046"/>
                </a:lnTo>
                <a:lnTo>
                  <a:pt x="0" y="0"/>
                </a:lnTo>
                <a:lnTo>
                  <a:pt x="4188839" y="0"/>
                </a:lnTo>
                <a:cubicBezTo>
                  <a:pt x="4503930" y="0"/>
                  <a:pt x="4759362" y="255432"/>
                  <a:pt x="4759362" y="570523"/>
                </a:cubicBezTo>
                <a:cubicBezTo>
                  <a:pt x="4759362" y="885614"/>
                  <a:pt x="4503930" y="1141046"/>
                  <a:pt x="4188839" y="1141046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sz="7198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18CD5F6-F113-1D70-FD61-784C5D528335}"/>
              </a:ext>
            </a:extLst>
          </p:cNvPr>
          <p:cNvSpPr/>
          <p:nvPr userDrawn="1"/>
        </p:nvSpPr>
        <p:spPr>
          <a:xfrm>
            <a:off x="23240606" y="-111008"/>
            <a:ext cx="1137044" cy="3160596"/>
          </a:xfrm>
          <a:prstGeom prst="rect">
            <a:avLst/>
          </a:prstGeom>
          <a:blipFill>
            <a:blip r:embed="rId3">
              <a:lum bright="70000" contrast="-70000"/>
            </a:blip>
            <a:stretch>
              <a:fillRect l="-17680" r="-23978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7198" dirty="0"/>
          </a:p>
        </p:txBody>
      </p:sp>
      <p:pic>
        <p:nvPicPr>
          <p:cNvPr id="55" name="Gráfico 54">
            <a:extLst>
              <a:ext uri="{FF2B5EF4-FFF2-40B4-BE49-F238E27FC236}">
                <a16:creationId xmlns:a16="http://schemas.microsoft.com/office/drawing/2014/main" id="{A1AA4A7D-B512-56A6-6869-2D949C6E0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068" y="-52390"/>
            <a:ext cx="2147217" cy="2147776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6DE64664-6FE2-AAD9-B242-D6B8F6232BA7}"/>
              </a:ext>
            </a:extLst>
          </p:cNvPr>
          <p:cNvCxnSpPr>
            <a:cxnSpLocks/>
          </p:cNvCxnSpPr>
          <p:nvPr userDrawn="1"/>
        </p:nvCxnSpPr>
        <p:spPr>
          <a:xfrm>
            <a:off x="12068353" y="13302300"/>
            <a:ext cx="3812621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843DE5E-A159-20C4-B725-A0C23CB71733}"/>
              </a:ext>
            </a:extLst>
          </p:cNvPr>
          <p:cNvCxnSpPr>
            <a:cxnSpLocks/>
          </p:cNvCxnSpPr>
          <p:nvPr userDrawn="1"/>
        </p:nvCxnSpPr>
        <p:spPr>
          <a:xfrm>
            <a:off x="2303155" y="689044"/>
            <a:ext cx="4562098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3919DD2-6C01-982E-B0A5-FCDD0FDBB745}"/>
              </a:ext>
            </a:extLst>
          </p:cNvPr>
          <p:cNvSpPr/>
          <p:nvPr userDrawn="1"/>
        </p:nvSpPr>
        <p:spPr>
          <a:xfrm flipV="1">
            <a:off x="11947880" y="13181796"/>
            <a:ext cx="240945" cy="241008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7198"/>
          </a:p>
        </p:txBody>
      </p:sp>
      <p:pic>
        <p:nvPicPr>
          <p:cNvPr id="59" name="Gráfico 58">
            <a:extLst>
              <a:ext uri="{FF2B5EF4-FFF2-40B4-BE49-F238E27FC236}">
                <a16:creationId xmlns:a16="http://schemas.microsoft.com/office/drawing/2014/main" id="{154DB922-E45D-78D6-FB7D-6C03DDD1F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1791" y="601801"/>
            <a:ext cx="2233900" cy="159838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FB92AE36-F2C1-F34B-71EF-A8E6F25E4F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16604" y="13221291"/>
            <a:ext cx="2233900" cy="159838"/>
          </a:xfrm>
          <a:prstGeom prst="rect">
            <a:avLst/>
          </a:prstGeom>
        </p:spPr>
      </p:pic>
      <p:sp>
        <p:nvSpPr>
          <p:cNvPr id="61" name="Rectángulo 60">
            <a:extLst>
              <a:ext uri="{FF2B5EF4-FFF2-40B4-BE49-F238E27FC236}">
                <a16:creationId xmlns:a16="http://schemas.microsoft.com/office/drawing/2014/main" id="{FAE2FD70-7ED4-750E-CA1C-5914123E06CA}"/>
              </a:ext>
            </a:extLst>
          </p:cNvPr>
          <p:cNvSpPr/>
          <p:nvPr userDrawn="1"/>
        </p:nvSpPr>
        <p:spPr>
          <a:xfrm flipV="1">
            <a:off x="6820669" y="579702"/>
            <a:ext cx="240945" cy="241008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7198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B39487E3-3BD2-0794-750B-B015386AA6EE}"/>
              </a:ext>
            </a:extLst>
          </p:cNvPr>
          <p:cNvSpPr/>
          <p:nvPr userDrawn="1"/>
        </p:nvSpPr>
        <p:spPr>
          <a:xfrm flipV="1">
            <a:off x="2116891" y="579702"/>
            <a:ext cx="240945" cy="241008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7198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949ADB0-B410-A8A4-846A-D6BE0DAF84FF}"/>
              </a:ext>
            </a:extLst>
          </p:cNvPr>
          <p:cNvSpPr/>
          <p:nvPr userDrawn="1"/>
        </p:nvSpPr>
        <p:spPr>
          <a:xfrm flipV="1">
            <a:off x="15770738" y="13181796"/>
            <a:ext cx="240945" cy="241008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7198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563D6FC-B7A6-E214-7C72-FD9B5FAAE64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67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2797765" y="9319728"/>
            <a:ext cx="1579886" cy="3160596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70DED0B7-7DEB-1DF2-6FD1-817C279751B4}"/>
              </a:ext>
            </a:extLst>
          </p:cNvPr>
          <p:cNvSpPr/>
          <p:nvPr userDrawn="1"/>
        </p:nvSpPr>
        <p:spPr>
          <a:xfrm>
            <a:off x="22820406" y="9118493"/>
            <a:ext cx="1475278" cy="1475662"/>
          </a:xfrm>
          <a:prstGeom prst="ellipse">
            <a:avLst/>
          </a:prstGeom>
          <a:solidFill>
            <a:schemeClr val="bg1">
              <a:alpha val="84000"/>
            </a:schemeClr>
          </a:solidFill>
          <a:ln w="330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1592" dirty="0"/>
          </a:p>
        </p:txBody>
      </p:sp>
    </p:spTree>
    <p:extLst>
      <p:ext uri="{BB962C8B-B14F-4D97-AF65-F5344CB8AC3E}">
        <p14:creationId xmlns:p14="http://schemas.microsoft.com/office/powerpoint/2010/main" val="801554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591178" y="13291136"/>
            <a:ext cx="22954349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404915" y="13181794"/>
            <a:ext cx="240945" cy="241008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7198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919BDD3-6E28-C122-74DD-5895BA65E1C5}"/>
              </a:ext>
            </a:extLst>
          </p:cNvPr>
          <p:cNvCxnSpPr>
            <a:cxnSpLocks/>
          </p:cNvCxnSpPr>
          <p:nvPr userDrawn="1"/>
        </p:nvCxnSpPr>
        <p:spPr>
          <a:xfrm>
            <a:off x="16727561" y="293198"/>
            <a:ext cx="6945591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84343" y="13274388"/>
            <a:ext cx="6493309" cy="46460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23545527" y="172694"/>
            <a:ext cx="240945" cy="241008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7198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2357576" y="352484"/>
            <a:ext cx="240945" cy="241008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7198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23545527" y="13181794"/>
            <a:ext cx="240945" cy="241008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7198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17006951" y="12540074"/>
            <a:ext cx="7370698" cy="1111328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sz="7198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2399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2399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068" y="-52390"/>
            <a:ext cx="2147217" cy="2147776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9D2D212D-9E03-00B6-30FA-2D3F0105D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8521" y="273053"/>
            <a:ext cx="14129040" cy="2261598"/>
          </a:xfrm>
        </p:spPr>
        <p:txBody>
          <a:bodyPr anchor="b">
            <a:normAutofit/>
          </a:bodyPr>
          <a:lstStyle>
            <a:lvl1pPr>
              <a:defRPr sz="7198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BEFBE4B-84E5-D5E9-2CC7-AC743AE2E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8520" y="2560342"/>
            <a:ext cx="20090469" cy="1538572"/>
          </a:xfrm>
        </p:spPr>
        <p:txBody>
          <a:bodyPr/>
          <a:lstStyle>
            <a:lvl1pPr marL="0" indent="0">
              <a:buNone/>
              <a:defRPr sz="4799">
                <a:solidFill>
                  <a:srgbClr val="50A0E0"/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82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82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82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82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82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82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82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19409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65368"/>
            <a:ext cx="24377650" cy="13781368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116179" y="-65367"/>
            <a:ext cx="24493830" cy="11125354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7198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5221" y="10632365"/>
            <a:ext cx="24521988" cy="135255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116180" y="10250908"/>
            <a:ext cx="24589055" cy="3465092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7198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9715" y="688700"/>
            <a:ext cx="12648517" cy="2555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11197"/>
              </a:lnSpc>
              <a:defRPr sz="19995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1318" y="11190872"/>
            <a:ext cx="9963945" cy="2027824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821287" y="9230594"/>
            <a:ext cx="3050213" cy="3051008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19224905" y="12281603"/>
            <a:ext cx="4598512" cy="230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198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</p:spTree>
    <p:extLst>
      <p:ext uri="{BB962C8B-B14F-4D97-AF65-F5344CB8AC3E}">
        <p14:creationId xmlns:p14="http://schemas.microsoft.com/office/powerpoint/2010/main" val="73987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AD27D058-8A32-0486-B6D6-1385EEF7F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1381"/>
            <a:ext cx="6685307" cy="478342"/>
          </a:xfrm>
          <a:prstGeom prst="rect">
            <a:avLst/>
          </a:prstGeom>
        </p:spPr>
      </p:pic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EF87D808-E129-90BB-F4D7-4D5A85C858D8}"/>
              </a:ext>
            </a:extLst>
          </p:cNvPr>
          <p:cNvSpPr/>
          <p:nvPr userDrawn="1"/>
        </p:nvSpPr>
        <p:spPr>
          <a:xfrm rot="10800000">
            <a:off x="-3948673" y="253047"/>
            <a:ext cx="12161644" cy="1833690"/>
          </a:xfrm>
          <a:custGeom>
            <a:avLst/>
            <a:gdLst>
              <a:gd name="connsiteX0" fmla="*/ 277832 w 3686309"/>
              <a:gd name="connsiteY0" fmla="*/ 0 h 555664"/>
              <a:gd name="connsiteX1" fmla="*/ 3686309 w 3686309"/>
              <a:gd name="connsiteY1" fmla="*/ 0 h 555664"/>
              <a:gd name="connsiteX2" fmla="*/ 3686309 w 3686309"/>
              <a:gd name="connsiteY2" fmla="*/ 555664 h 555664"/>
              <a:gd name="connsiteX3" fmla="*/ 277832 w 3686309"/>
              <a:gd name="connsiteY3" fmla="*/ 555664 h 555664"/>
              <a:gd name="connsiteX4" fmla="*/ 0 w 3686309"/>
              <a:gd name="connsiteY4" fmla="*/ 277832 h 555664"/>
              <a:gd name="connsiteX5" fmla="*/ 277832 w 3686309"/>
              <a:gd name="connsiteY5" fmla="*/ 0 h 5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6309" h="555664">
                <a:moveTo>
                  <a:pt x="277832" y="0"/>
                </a:moveTo>
                <a:lnTo>
                  <a:pt x="3686309" y="0"/>
                </a:lnTo>
                <a:lnTo>
                  <a:pt x="3686309" y="555664"/>
                </a:lnTo>
                <a:lnTo>
                  <a:pt x="277832" y="555664"/>
                </a:lnTo>
                <a:cubicBezTo>
                  <a:pt x="124390" y="555664"/>
                  <a:pt x="0" y="431274"/>
                  <a:pt x="0" y="277832"/>
                </a:cubicBezTo>
                <a:cubicBezTo>
                  <a:pt x="0" y="124390"/>
                  <a:pt x="124390" y="0"/>
                  <a:pt x="277832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sz="7198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20/02/25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591178" y="13291136"/>
            <a:ext cx="22954349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404915" y="13181794"/>
            <a:ext cx="240945" cy="241008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7198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16727561" y="293198"/>
            <a:ext cx="6945591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84343" y="13274388"/>
            <a:ext cx="6493309" cy="46460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23545527" y="172694"/>
            <a:ext cx="240945" cy="241008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7198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2357576" y="352484"/>
            <a:ext cx="240945" cy="241008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7198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17006951" y="12540074"/>
            <a:ext cx="7370698" cy="1111328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sz="7198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2399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2399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068" y="-52390"/>
            <a:ext cx="2147217" cy="2147776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6EDB309-0858-2D8F-4134-36ADF870EC1A}"/>
              </a:ext>
            </a:extLst>
          </p:cNvPr>
          <p:cNvSpPr txBox="1"/>
          <p:nvPr userDrawn="1"/>
        </p:nvSpPr>
        <p:spPr>
          <a:xfrm>
            <a:off x="4805881" y="7840271"/>
            <a:ext cx="15366231" cy="4523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198" dirty="0"/>
              <a:t>La </a:t>
            </a:r>
            <a:r>
              <a:rPr lang="es-CO" sz="7198" b="1" i="1" dirty="0"/>
              <a:t>Escuela Superior de Guerra “General Rafael Reyes Prieto” </a:t>
            </a:r>
            <a:r>
              <a:rPr lang="es-ES" sz="7198" dirty="0"/>
              <a:t>está certificada bajo las normas internacionales </a:t>
            </a:r>
            <a:r>
              <a:rPr lang="es-ES" sz="7198" b="1" dirty="0"/>
              <a:t>ISO 9001:2015 </a:t>
            </a:r>
            <a:r>
              <a:rPr lang="es-ES" sz="7198" dirty="0"/>
              <a:t>e </a:t>
            </a:r>
            <a:r>
              <a:rPr lang="es-ES" sz="7198" b="1" dirty="0"/>
              <a:t>ISO 21001:2018.</a:t>
            </a:r>
            <a:endParaRPr lang="es-CO" sz="7198" b="1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0654D13-A414-564E-5207-EBB9CD73B411}"/>
              </a:ext>
            </a:extLst>
          </p:cNvPr>
          <p:cNvGrpSpPr/>
          <p:nvPr userDrawn="1"/>
        </p:nvGrpSpPr>
        <p:grpSpPr>
          <a:xfrm>
            <a:off x="8585292" y="4377015"/>
            <a:ext cx="7060601" cy="3404194"/>
            <a:chOff x="2528154" y="2188507"/>
            <a:chExt cx="3531220" cy="1702097"/>
          </a:xfrm>
        </p:grpSpPr>
        <p:pic>
          <p:nvPicPr>
            <p:cNvPr id="23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4B156E18-0FFB-C27F-9858-5ED084B834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9B233BE6-A3D7-9AA7-82E3-8C814DFAA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6CAD7AD-1B46-F971-CDDC-E1ACD6229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B1E6135C-5AAC-76B7-DA44-89465A49150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43" y="444054"/>
            <a:ext cx="4425753" cy="141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65368"/>
            <a:ext cx="24377650" cy="13781368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116179" y="-65367"/>
            <a:ext cx="24493830" cy="11125354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7198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5221" y="10632365"/>
            <a:ext cx="24521988" cy="135255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116180" y="10250908"/>
            <a:ext cx="24589055" cy="3465092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7198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9715" y="688700"/>
            <a:ext cx="12648517" cy="2555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11197"/>
              </a:lnSpc>
              <a:defRPr sz="19995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1318" y="11190872"/>
            <a:ext cx="9963945" cy="2027824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821287" y="9230594"/>
            <a:ext cx="3050213" cy="3051008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19224905" y="12281603"/>
            <a:ext cx="4598512" cy="230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198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</p:spTree>
    <p:extLst>
      <p:ext uri="{BB962C8B-B14F-4D97-AF65-F5344CB8AC3E}">
        <p14:creationId xmlns:p14="http://schemas.microsoft.com/office/powerpoint/2010/main" val="272172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</p:sldLayoutIdLst>
  <p:hf hdr="0" ftr="0" dt="0"/>
  <p:txStyles>
    <p:titleStyle>
      <a:lvl1pPr algn="ctr" defTabSz="1828434" rtl="0" eaLnBrk="1" latinLnBrk="0" hangingPunct="1">
        <a:lnSpc>
          <a:spcPct val="90000"/>
        </a:lnSpc>
        <a:spcBef>
          <a:spcPct val="0"/>
        </a:spcBef>
        <a:buNone/>
        <a:defRPr lang="en-US" sz="7400" b="1" i="0" kern="1200" spc="-290" baseline="0">
          <a:solidFill>
            <a:schemeClr val="tx2"/>
          </a:solidFill>
          <a:latin typeface="Poppins" pitchFamily="2" charset="77"/>
          <a:ea typeface="Open Sans Light" panose="020B0306030504020204" pitchFamily="34" charset="0"/>
          <a:cs typeface="Poppins" pitchFamily="2" charset="77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000" b="0" i="0" kern="1200" spc="-30" baseline="0" dirty="0" smtClean="0">
          <a:solidFill>
            <a:schemeClr val="tx1"/>
          </a:solidFill>
          <a:effectLst/>
          <a:latin typeface="Poppins" pitchFamily="2" charset="77"/>
          <a:ea typeface="Open Sans Light" panose="020B0306030504020204" pitchFamily="34" charset="0"/>
          <a:cs typeface="Poppins" pitchFamily="2" charset="77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spc="-30" baseline="0" dirty="0" smtClean="0">
          <a:solidFill>
            <a:schemeClr val="tx1"/>
          </a:solidFill>
          <a:effectLst/>
          <a:latin typeface="Poppins" pitchFamily="2" charset="77"/>
          <a:ea typeface="Open Sans Light" panose="020B0306030504020204" pitchFamily="34" charset="0"/>
          <a:cs typeface="Poppins" pitchFamily="2" charset="77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spc="-30" baseline="0" dirty="0" smtClean="0">
          <a:solidFill>
            <a:schemeClr val="tx1"/>
          </a:solidFill>
          <a:effectLst/>
          <a:latin typeface="Poppins" pitchFamily="2" charset="77"/>
          <a:ea typeface="Open Sans Light" panose="020B0306030504020204" pitchFamily="34" charset="0"/>
          <a:cs typeface="Poppins" pitchFamily="2" charset="77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b="0" i="0" kern="1200" spc="-30" baseline="0" dirty="0" smtClean="0">
          <a:solidFill>
            <a:schemeClr val="tx1"/>
          </a:solidFill>
          <a:effectLst/>
          <a:latin typeface="Poppins" pitchFamily="2" charset="77"/>
          <a:ea typeface="Open Sans Light" panose="020B0306030504020204" pitchFamily="34" charset="0"/>
          <a:cs typeface="Poppins" pitchFamily="2" charset="77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b="0" i="0" kern="1200" spc="-30" baseline="0" dirty="0">
          <a:solidFill>
            <a:schemeClr val="tx1"/>
          </a:solidFill>
          <a:effectLst/>
          <a:latin typeface="Poppins" pitchFamily="2" charset="77"/>
          <a:ea typeface="Open Sans Light" panose="020B0306030504020204" pitchFamily="34" charset="0"/>
          <a:cs typeface="Poppins" pitchFamily="2" charset="77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3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A410D44-386D-EA80-B96C-D4961E1FF8EE}"/>
              </a:ext>
            </a:extLst>
          </p:cNvPr>
          <p:cNvSpPr txBox="1">
            <a:spLocks/>
          </p:cNvSpPr>
          <p:nvPr/>
        </p:nvSpPr>
        <p:spPr>
          <a:xfrm>
            <a:off x="1274975" y="6208861"/>
            <a:ext cx="16246906" cy="3152059"/>
          </a:xfrm>
          <a:prstGeom prst="rect">
            <a:avLst/>
          </a:prstGeom>
        </p:spPr>
        <p:txBody>
          <a:bodyPr vert="horz" lIns="182832" tIns="91416" rIns="182832" bIns="91416" rtlCol="0" anchor="b">
            <a:normAutofit fontScale="97500"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ES" sz="10797" dirty="0"/>
              <a:t>GESTIÓN DEL RIESGO </a:t>
            </a:r>
          </a:p>
          <a:p>
            <a:br>
              <a:rPr lang="es-ES" sz="10797" dirty="0"/>
            </a:br>
            <a:r>
              <a:rPr lang="es-ES" sz="10797" dirty="0">
                <a:solidFill>
                  <a:srgbClr val="50A0E0"/>
                </a:solidFill>
              </a:rPr>
              <a:t>Modelo STRIDE</a:t>
            </a:r>
            <a:endParaRPr lang="es-CO" sz="10797" dirty="0">
              <a:solidFill>
                <a:srgbClr val="50A0E0"/>
              </a:solidFill>
            </a:endParaRP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EA4D4FB-8669-DFDF-1A32-2B9CE166DACE}"/>
              </a:ext>
            </a:extLst>
          </p:cNvPr>
          <p:cNvSpPr txBox="1">
            <a:spLocks/>
          </p:cNvSpPr>
          <p:nvPr/>
        </p:nvSpPr>
        <p:spPr>
          <a:xfrm>
            <a:off x="1274974" y="9421125"/>
            <a:ext cx="14122417" cy="3152059"/>
          </a:xfrm>
          <a:prstGeom prst="rect">
            <a:avLst/>
          </a:prstGeom>
        </p:spPr>
        <p:txBody>
          <a:bodyPr vert="horz" lIns="182832" tIns="91416" rIns="182832" bIns="91416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199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MY. CACERES CAMACHO CRISTIAM		</a:t>
            </a:r>
            <a:endParaRPr lang="es-ES" sz="3199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3199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CC. OTERO QUINCHARA EDUARDO		</a:t>
            </a:r>
          </a:p>
          <a:p>
            <a:r>
              <a:rPr lang="es-CO" sz="3199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MY. QUINTERO PÉREZ JULIÁN			</a:t>
            </a:r>
          </a:p>
          <a:p>
            <a:r>
              <a:rPr lang="es-CO" sz="3199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MY. NARANJO SUAREZ LUIS				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40B8968-E2FC-321C-58A1-E82487E7A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765" y="9950690"/>
            <a:ext cx="531342" cy="647831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C5797702-BBD2-1386-EB60-F192B972E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700" y="9327573"/>
            <a:ext cx="536274" cy="64783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B0100CF4-7C7F-3A11-12D2-ED8E38F86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299" y="10507430"/>
            <a:ext cx="536274" cy="647831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38C172F-C948-0A43-0C01-A7ABAEC2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700" y="11064170"/>
            <a:ext cx="536274" cy="64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12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EE564-89CF-F4BB-7AFD-7D99EF9D5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339" y="6709372"/>
            <a:ext cx="12648517" cy="2554835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Gracias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6221D0-2A65-3F8A-4F68-33662788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340" y="235442"/>
            <a:ext cx="4882934" cy="488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5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6B87AA2B-47C7-42C2-1FF5-AEDDF8F2DFED}"/>
              </a:ext>
            </a:extLst>
          </p:cNvPr>
          <p:cNvSpPr txBox="1">
            <a:spLocks/>
          </p:cNvSpPr>
          <p:nvPr/>
        </p:nvSpPr>
        <p:spPr>
          <a:xfrm>
            <a:off x="15522962" y="690652"/>
            <a:ext cx="6127656" cy="158898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rgbClr val="50A0E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ES" sz="10997"/>
              <a:t>AGENDA</a:t>
            </a:r>
            <a:endParaRPr lang="es-CO" sz="10997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B658123-4D3F-1B9B-13F4-92C2235560A9}"/>
              </a:ext>
            </a:extLst>
          </p:cNvPr>
          <p:cNvGrpSpPr/>
          <p:nvPr/>
        </p:nvGrpSpPr>
        <p:grpSpPr>
          <a:xfrm>
            <a:off x="993040" y="2279636"/>
            <a:ext cx="1060070" cy="909061"/>
            <a:chOff x="2162972" y="2222094"/>
            <a:chExt cx="530173" cy="454649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4808B6A-F6BB-A60E-6A3B-597DC93793D5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7198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967CFA8-57BE-E456-D50E-BD3779DEEA5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15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4799" b="1" dirty="0">
                  <a:solidFill>
                    <a:srgbClr val="CEE6FE"/>
                  </a:solidFill>
                </a:rPr>
                <a:t>01</a:t>
              </a:r>
              <a:endParaRPr lang="es-CO" sz="4799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5A2D6F9-4B0E-9BFF-76AD-35E044E159C3}"/>
              </a:ext>
            </a:extLst>
          </p:cNvPr>
          <p:cNvGrpSpPr/>
          <p:nvPr/>
        </p:nvGrpSpPr>
        <p:grpSpPr>
          <a:xfrm>
            <a:off x="993040" y="3634150"/>
            <a:ext cx="1060070" cy="909061"/>
            <a:chOff x="2162972" y="2222094"/>
            <a:chExt cx="530173" cy="454649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1C8C4640-DEFF-E0E5-E229-49F70103CAD3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7198" dirty="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FEBBA14-206B-58EE-7B4C-DEE1F9ED10E6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15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4799" b="1" dirty="0">
                  <a:solidFill>
                    <a:srgbClr val="CEE6FE"/>
                  </a:solidFill>
                </a:rPr>
                <a:t>02</a:t>
              </a:r>
              <a:endParaRPr lang="es-CO" sz="4799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61ED9-F9D3-C9A6-563C-D2E2F7B12539}"/>
              </a:ext>
            </a:extLst>
          </p:cNvPr>
          <p:cNvGrpSpPr/>
          <p:nvPr/>
        </p:nvGrpSpPr>
        <p:grpSpPr>
          <a:xfrm>
            <a:off x="993040" y="4988663"/>
            <a:ext cx="1060070" cy="909061"/>
            <a:chOff x="2162972" y="2222094"/>
            <a:chExt cx="530173" cy="454649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B8D5716A-F94D-BC47-C728-50EBF0B8DAC2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7198" dirty="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209BE2E-6656-6020-54D7-C3069F00F10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15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4799" b="1" dirty="0">
                  <a:solidFill>
                    <a:srgbClr val="CEE6FE"/>
                  </a:solidFill>
                </a:rPr>
                <a:t>03</a:t>
              </a:r>
              <a:endParaRPr lang="es-CO" sz="4799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31" name="Título 1">
            <a:extLst>
              <a:ext uri="{FF2B5EF4-FFF2-40B4-BE49-F238E27FC236}">
                <a16:creationId xmlns:a16="http://schemas.microsoft.com/office/drawing/2014/main" id="{01118BDF-A3DF-6AAB-89AE-63F16AEC90FD}"/>
              </a:ext>
            </a:extLst>
          </p:cNvPr>
          <p:cNvSpPr txBox="1">
            <a:spLocks/>
          </p:cNvSpPr>
          <p:nvPr/>
        </p:nvSpPr>
        <p:spPr>
          <a:xfrm>
            <a:off x="2116890" y="2381104"/>
            <a:ext cx="8853052" cy="787999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4399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Generalidades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C17DB284-F1C9-2609-5957-8099C4BC066A}"/>
              </a:ext>
            </a:extLst>
          </p:cNvPr>
          <p:cNvSpPr txBox="1">
            <a:spLocks/>
          </p:cNvSpPr>
          <p:nvPr/>
        </p:nvSpPr>
        <p:spPr>
          <a:xfrm>
            <a:off x="2116891" y="3732704"/>
            <a:ext cx="4353970" cy="787999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4399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Modelo STRIDE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CF8D6418-E10B-A2BA-9C0C-F169ED7A5B93}"/>
              </a:ext>
            </a:extLst>
          </p:cNvPr>
          <p:cNvSpPr txBox="1">
            <a:spLocks/>
          </p:cNvSpPr>
          <p:nvPr/>
        </p:nvSpPr>
        <p:spPr>
          <a:xfrm>
            <a:off x="2116891" y="5084304"/>
            <a:ext cx="4353970" cy="787999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4399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Políticas</a:t>
            </a:r>
          </a:p>
        </p:txBody>
      </p:sp>
    </p:spTree>
    <p:extLst>
      <p:ext uri="{BB962C8B-B14F-4D97-AF65-F5344CB8AC3E}">
        <p14:creationId xmlns:p14="http://schemas.microsoft.com/office/powerpoint/2010/main" val="402600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8FA52-750A-2295-DCF2-8F66C432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2">
            <a:extLst>
              <a:ext uri="{FF2B5EF4-FFF2-40B4-BE49-F238E27FC236}">
                <a16:creationId xmlns:a16="http://schemas.microsoft.com/office/drawing/2014/main" id="{F59EC8C8-FC38-25A3-C223-144DBA82F92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88009" y="2122110"/>
            <a:ext cx="3872599" cy="6333480"/>
          </a:xfrm>
          <a:custGeom>
            <a:avLst/>
            <a:gdLst>
              <a:gd name="T0" fmla="*/ 3109 w 3110"/>
              <a:gd name="T1" fmla="*/ 56 h 5085"/>
              <a:gd name="T2" fmla="*/ 3109 w 3110"/>
              <a:gd name="T3" fmla="*/ 56 h 5085"/>
              <a:gd name="T4" fmla="*/ 1710 w 3110"/>
              <a:gd name="T5" fmla="*/ 601 h 5085"/>
              <a:gd name="T6" fmla="*/ 1710 w 3110"/>
              <a:gd name="T7" fmla="*/ 601 h 5085"/>
              <a:gd name="T8" fmla="*/ 1738 w 3110"/>
              <a:gd name="T9" fmla="*/ 2136 h 5085"/>
              <a:gd name="T10" fmla="*/ 1738 w 3110"/>
              <a:gd name="T11" fmla="*/ 2136 h 5085"/>
              <a:gd name="T12" fmla="*/ 2123 w 3110"/>
              <a:gd name="T13" fmla="*/ 2792 h 5085"/>
              <a:gd name="T14" fmla="*/ 2123 w 3110"/>
              <a:gd name="T15" fmla="*/ 2792 h 5085"/>
              <a:gd name="T16" fmla="*/ 1952 w 3110"/>
              <a:gd name="T17" fmla="*/ 3005 h 5085"/>
              <a:gd name="T18" fmla="*/ 1952 w 3110"/>
              <a:gd name="T19" fmla="*/ 3005 h 5085"/>
              <a:gd name="T20" fmla="*/ 310 w 3110"/>
              <a:gd name="T21" fmla="*/ 4434 h 5085"/>
              <a:gd name="T22" fmla="*/ 310 w 3110"/>
              <a:gd name="T23" fmla="*/ 4434 h 5085"/>
              <a:gd name="T24" fmla="*/ 0 w 3110"/>
              <a:gd name="T25" fmla="*/ 5084 h 5085"/>
              <a:gd name="T26" fmla="*/ 3109 w 3110"/>
              <a:gd name="T27" fmla="*/ 5084 h 5085"/>
              <a:gd name="T28" fmla="*/ 3109 w 3110"/>
              <a:gd name="T29" fmla="*/ 56 h 5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110" h="5085">
                <a:moveTo>
                  <a:pt x="3109" y="56"/>
                </a:moveTo>
                <a:lnTo>
                  <a:pt x="3109" y="56"/>
                </a:lnTo>
                <a:cubicBezTo>
                  <a:pt x="2588" y="0"/>
                  <a:pt x="2032" y="188"/>
                  <a:pt x="1710" y="601"/>
                </a:cubicBezTo>
                <a:lnTo>
                  <a:pt x="1710" y="601"/>
                </a:lnTo>
                <a:cubicBezTo>
                  <a:pt x="1367" y="1041"/>
                  <a:pt x="1355" y="1731"/>
                  <a:pt x="1738" y="2136"/>
                </a:cubicBezTo>
                <a:lnTo>
                  <a:pt x="1738" y="2136"/>
                </a:lnTo>
                <a:cubicBezTo>
                  <a:pt x="1923" y="2331"/>
                  <a:pt x="2210" y="2537"/>
                  <a:pt x="2123" y="2792"/>
                </a:cubicBezTo>
                <a:lnTo>
                  <a:pt x="2123" y="2792"/>
                </a:lnTo>
                <a:cubicBezTo>
                  <a:pt x="2093" y="2880"/>
                  <a:pt x="2022" y="2945"/>
                  <a:pt x="1952" y="3005"/>
                </a:cubicBezTo>
                <a:lnTo>
                  <a:pt x="1952" y="3005"/>
                </a:lnTo>
                <a:cubicBezTo>
                  <a:pt x="1399" y="3479"/>
                  <a:pt x="728" y="3838"/>
                  <a:pt x="310" y="4434"/>
                </a:cubicBezTo>
                <a:lnTo>
                  <a:pt x="310" y="4434"/>
                </a:lnTo>
                <a:cubicBezTo>
                  <a:pt x="171" y="4632"/>
                  <a:pt x="67" y="4852"/>
                  <a:pt x="0" y="5084"/>
                </a:cubicBezTo>
                <a:lnTo>
                  <a:pt x="3109" y="5084"/>
                </a:lnTo>
                <a:lnTo>
                  <a:pt x="3109" y="56"/>
                </a:lnTo>
              </a:path>
            </a:pathLst>
          </a:custGeom>
          <a:solidFill>
            <a:srgbClr val="41DAA7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747994"/>
              </a:solidFill>
              <a:effectLst/>
              <a:uLnTx/>
              <a:uFillTx/>
              <a:latin typeface="Poppins" panose="00000500000000000000" pitchFamily="2" charset="0"/>
            </a:endParaRPr>
          </a:p>
        </p:txBody>
      </p:sp>
      <p:grpSp>
        <p:nvGrpSpPr>
          <p:cNvPr id="83" name="Grupo 82">
            <a:extLst>
              <a:ext uri="{FF2B5EF4-FFF2-40B4-BE49-F238E27FC236}">
                <a16:creationId xmlns:a16="http://schemas.microsoft.com/office/drawing/2014/main" id="{FABFB159-7D79-9A87-D9BD-8B32146947FE}"/>
              </a:ext>
            </a:extLst>
          </p:cNvPr>
          <p:cNvGrpSpPr/>
          <p:nvPr/>
        </p:nvGrpSpPr>
        <p:grpSpPr>
          <a:xfrm>
            <a:off x="12567848" y="3809364"/>
            <a:ext cx="2828918" cy="2460886"/>
            <a:chOff x="12567848" y="3809364"/>
            <a:chExt cx="2828918" cy="2460886"/>
          </a:xfrm>
        </p:grpSpPr>
        <p:sp>
          <p:nvSpPr>
            <p:cNvPr id="84" name="Freeform 65">
              <a:extLst>
                <a:ext uri="{FF2B5EF4-FFF2-40B4-BE49-F238E27FC236}">
                  <a16:creationId xmlns:a16="http://schemas.microsoft.com/office/drawing/2014/main" id="{A74E4089-26D7-F997-5618-62808882B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7848" y="3809364"/>
              <a:ext cx="318598" cy="318598"/>
            </a:xfrm>
            <a:custGeom>
              <a:avLst/>
              <a:gdLst>
                <a:gd name="T0" fmla="*/ 255 w 256"/>
                <a:gd name="T1" fmla="*/ 128 h 256"/>
                <a:gd name="T2" fmla="*/ 255 w 256"/>
                <a:gd name="T3" fmla="*/ 128 h 256"/>
                <a:gd name="T4" fmla="*/ 127 w 256"/>
                <a:gd name="T5" fmla="*/ 255 h 256"/>
                <a:gd name="T6" fmla="*/ 127 w 256"/>
                <a:gd name="T7" fmla="*/ 255 h 256"/>
                <a:gd name="T8" fmla="*/ 0 w 256"/>
                <a:gd name="T9" fmla="*/ 128 h 256"/>
                <a:gd name="T10" fmla="*/ 0 w 256"/>
                <a:gd name="T11" fmla="*/ 128 h 256"/>
                <a:gd name="T12" fmla="*/ 127 w 256"/>
                <a:gd name="T13" fmla="*/ 0 h 256"/>
                <a:gd name="T14" fmla="*/ 127 w 256"/>
                <a:gd name="T15" fmla="*/ 0 h 256"/>
                <a:gd name="T16" fmla="*/ 255 w 256"/>
                <a:gd name="T17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8"/>
                  </a:moveTo>
                  <a:lnTo>
                    <a:pt x="255" y="128"/>
                  </a:lnTo>
                  <a:cubicBezTo>
                    <a:pt x="255" y="198"/>
                    <a:pt x="198" y="255"/>
                    <a:pt x="127" y="255"/>
                  </a:cubicBezTo>
                  <a:lnTo>
                    <a:pt x="127" y="255"/>
                  </a:lnTo>
                  <a:cubicBezTo>
                    <a:pt x="57" y="255"/>
                    <a:pt x="0" y="198"/>
                    <a:pt x="0" y="128"/>
                  </a:cubicBezTo>
                  <a:lnTo>
                    <a:pt x="0" y="128"/>
                  </a:lnTo>
                  <a:cubicBezTo>
                    <a:pt x="0" y="57"/>
                    <a:pt x="57" y="0"/>
                    <a:pt x="127" y="0"/>
                  </a:cubicBezTo>
                  <a:lnTo>
                    <a:pt x="127" y="0"/>
                  </a:lnTo>
                  <a:cubicBezTo>
                    <a:pt x="198" y="0"/>
                    <a:pt x="255" y="57"/>
                    <a:pt x="255" y="128"/>
                  </a:cubicBezTo>
                </a:path>
              </a:pathLst>
            </a:custGeom>
            <a:solidFill>
              <a:srgbClr val="41DAA7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85" name="Freeform 66">
              <a:extLst>
                <a:ext uri="{FF2B5EF4-FFF2-40B4-BE49-F238E27FC236}">
                  <a16:creationId xmlns:a16="http://schemas.microsoft.com/office/drawing/2014/main" id="{1555FFC9-EC71-A374-3A54-7EA58F31B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4054" y="3809364"/>
              <a:ext cx="318598" cy="318598"/>
            </a:xfrm>
            <a:custGeom>
              <a:avLst/>
              <a:gdLst>
                <a:gd name="T0" fmla="*/ 255 w 256"/>
                <a:gd name="T1" fmla="*/ 128 h 256"/>
                <a:gd name="T2" fmla="*/ 255 w 256"/>
                <a:gd name="T3" fmla="*/ 128 h 256"/>
                <a:gd name="T4" fmla="*/ 127 w 256"/>
                <a:gd name="T5" fmla="*/ 255 h 256"/>
                <a:gd name="T6" fmla="*/ 127 w 256"/>
                <a:gd name="T7" fmla="*/ 255 h 256"/>
                <a:gd name="T8" fmla="*/ 0 w 256"/>
                <a:gd name="T9" fmla="*/ 128 h 256"/>
                <a:gd name="T10" fmla="*/ 0 w 256"/>
                <a:gd name="T11" fmla="*/ 128 h 256"/>
                <a:gd name="T12" fmla="*/ 127 w 256"/>
                <a:gd name="T13" fmla="*/ 0 h 256"/>
                <a:gd name="T14" fmla="*/ 127 w 256"/>
                <a:gd name="T15" fmla="*/ 0 h 256"/>
                <a:gd name="T16" fmla="*/ 255 w 256"/>
                <a:gd name="T17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8"/>
                  </a:moveTo>
                  <a:lnTo>
                    <a:pt x="255" y="128"/>
                  </a:lnTo>
                  <a:cubicBezTo>
                    <a:pt x="255" y="198"/>
                    <a:pt x="198" y="255"/>
                    <a:pt x="127" y="255"/>
                  </a:cubicBezTo>
                  <a:lnTo>
                    <a:pt x="127" y="255"/>
                  </a:lnTo>
                  <a:cubicBezTo>
                    <a:pt x="57" y="255"/>
                    <a:pt x="0" y="198"/>
                    <a:pt x="0" y="128"/>
                  </a:cubicBezTo>
                  <a:lnTo>
                    <a:pt x="0" y="128"/>
                  </a:lnTo>
                  <a:cubicBezTo>
                    <a:pt x="0" y="57"/>
                    <a:pt x="57" y="0"/>
                    <a:pt x="127" y="0"/>
                  </a:cubicBezTo>
                  <a:lnTo>
                    <a:pt x="127" y="0"/>
                  </a:lnTo>
                  <a:cubicBezTo>
                    <a:pt x="198" y="0"/>
                    <a:pt x="255" y="57"/>
                    <a:pt x="255" y="128"/>
                  </a:cubicBezTo>
                </a:path>
              </a:pathLst>
            </a:custGeom>
            <a:solidFill>
              <a:srgbClr val="41DAA7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86" name="Freeform 67">
              <a:extLst>
                <a:ext uri="{FF2B5EF4-FFF2-40B4-BE49-F238E27FC236}">
                  <a16:creationId xmlns:a16="http://schemas.microsoft.com/office/drawing/2014/main" id="{8B7937BD-0CCF-564C-E189-30D0E7D1A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0262" y="3809364"/>
              <a:ext cx="318598" cy="318598"/>
            </a:xfrm>
            <a:custGeom>
              <a:avLst/>
              <a:gdLst>
                <a:gd name="T0" fmla="*/ 255 w 256"/>
                <a:gd name="T1" fmla="*/ 128 h 256"/>
                <a:gd name="T2" fmla="*/ 255 w 256"/>
                <a:gd name="T3" fmla="*/ 128 h 256"/>
                <a:gd name="T4" fmla="*/ 128 w 256"/>
                <a:gd name="T5" fmla="*/ 255 h 256"/>
                <a:gd name="T6" fmla="*/ 128 w 256"/>
                <a:gd name="T7" fmla="*/ 255 h 256"/>
                <a:gd name="T8" fmla="*/ 0 w 256"/>
                <a:gd name="T9" fmla="*/ 128 h 256"/>
                <a:gd name="T10" fmla="*/ 0 w 256"/>
                <a:gd name="T11" fmla="*/ 128 h 256"/>
                <a:gd name="T12" fmla="*/ 128 w 256"/>
                <a:gd name="T13" fmla="*/ 0 h 256"/>
                <a:gd name="T14" fmla="*/ 128 w 256"/>
                <a:gd name="T15" fmla="*/ 0 h 256"/>
                <a:gd name="T16" fmla="*/ 255 w 256"/>
                <a:gd name="T17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8"/>
                  </a:moveTo>
                  <a:lnTo>
                    <a:pt x="255" y="128"/>
                  </a:lnTo>
                  <a:cubicBezTo>
                    <a:pt x="255" y="198"/>
                    <a:pt x="198" y="255"/>
                    <a:pt x="128" y="255"/>
                  </a:cubicBezTo>
                  <a:lnTo>
                    <a:pt x="128" y="255"/>
                  </a:lnTo>
                  <a:cubicBezTo>
                    <a:pt x="57" y="255"/>
                    <a:pt x="0" y="198"/>
                    <a:pt x="0" y="128"/>
                  </a:cubicBezTo>
                  <a:lnTo>
                    <a:pt x="0" y="128"/>
                  </a:lnTo>
                  <a:cubicBezTo>
                    <a:pt x="0" y="57"/>
                    <a:pt x="57" y="0"/>
                    <a:pt x="128" y="0"/>
                  </a:cubicBezTo>
                  <a:lnTo>
                    <a:pt x="128" y="0"/>
                  </a:lnTo>
                  <a:cubicBezTo>
                    <a:pt x="198" y="0"/>
                    <a:pt x="255" y="57"/>
                    <a:pt x="255" y="128"/>
                  </a:cubicBezTo>
                </a:path>
              </a:pathLst>
            </a:custGeom>
            <a:solidFill>
              <a:srgbClr val="41DAA7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87" name="Freeform 68">
              <a:extLst>
                <a:ext uri="{FF2B5EF4-FFF2-40B4-BE49-F238E27FC236}">
                  <a16:creationId xmlns:a16="http://schemas.microsoft.com/office/drawing/2014/main" id="{9FD17241-1DAE-F4A8-A0F7-05631B8E7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51961" y="3809364"/>
              <a:ext cx="318598" cy="318598"/>
            </a:xfrm>
            <a:custGeom>
              <a:avLst/>
              <a:gdLst>
                <a:gd name="T0" fmla="*/ 255 w 256"/>
                <a:gd name="T1" fmla="*/ 128 h 256"/>
                <a:gd name="T2" fmla="*/ 255 w 256"/>
                <a:gd name="T3" fmla="*/ 128 h 256"/>
                <a:gd name="T4" fmla="*/ 128 w 256"/>
                <a:gd name="T5" fmla="*/ 255 h 256"/>
                <a:gd name="T6" fmla="*/ 128 w 256"/>
                <a:gd name="T7" fmla="*/ 255 h 256"/>
                <a:gd name="T8" fmla="*/ 0 w 256"/>
                <a:gd name="T9" fmla="*/ 128 h 256"/>
                <a:gd name="T10" fmla="*/ 0 w 256"/>
                <a:gd name="T11" fmla="*/ 128 h 256"/>
                <a:gd name="T12" fmla="*/ 128 w 256"/>
                <a:gd name="T13" fmla="*/ 0 h 256"/>
                <a:gd name="T14" fmla="*/ 128 w 256"/>
                <a:gd name="T15" fmla="*/ 0 h 256"/>
                <a:gd name="T16" fmla="*/ 255 w 256"/>
                <a:gd name="T17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8"/>
                  </a:moveTo>
                  <a:lnTo>
                    <a:pt x="255" y="128"/>
                  </a:lnTo>
                  <a:cubicBezTo>
                    <a:pt x="255" y="198"/>
                    <a:pt x="198" y="255"/>
                    <a:pt x="128" y="255"/>
                  </a:cubicBezTo>
                  <a:lnTo>
                    <a:pt x="128" y="255"/>
                  </a:lnTo>
                  <a:cubicBezTo>
                    <a:pt x="58" y="255"/>
                    <a:pt x="0" y="198"/>
                    <a:pt x="0" y="128"/>
                  </a:cubicBezTo>
                  <a:lnTo>
                    <a:pt x="0" y="128"/>
                  </a:lnTo>
                  <a:cubicBezTo>
                    <a:pt x="0" y="57"/>
                    <a:pt x="58" y="0"/>
                    <a:pt x="128" y="0"/>
                  </a:cubicBezTo>
                  <a:lnTo>
                    <a:pt x="128" y="0"/>
                  </a:lnTo>
                  <a:cubicBezTo>
                    <a:pt x="198" y="0"/>
                    <a:pt x="255" y="57"/>
                    <a:pt x="255" y="128"/>
                  </a:cubicBezTo>
                </a:path>
              </a:pathLst>
            </a:custGeom>
            <a:solidFill>
              <a:srgbClr val="41DAA7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88" name="Freeform 69">
              <a:extLst>
                <a:ext uri="{FF2B5EF4-FFF2-40B4-BE49-F238E27FC236}">
                  <a16:creationId xmlns:a16="http://schemas.microsoft.com/office/drawing/2014/main" id="{AF52E61A-0288-7246-487E-459643CB9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8168" y="3809364"/>
              <a:ext cx="318598" cy="318598"/>
            </a:xfrm>
            <a:custGeom>
              <a:avLst/>
              <a:gdLst>
                <a:gd name="T0" fmla="*/ 255 w 256"/>
                <a:gd name="T1" fmla="*/ 128 h 256"/>
                <a:gd name="T2" fmla="*/ 255 w 256"/>
                <a:gd name="T3" fmla="*/ 128 h 256"/>
                <a:gd name="T4" fmla="*/ 128 w 256"/>
                <a:gd name="T5" fmla="*/ 255 h 256"/>
                <a:gd name="T6" fmla="*/ 128 w 256"/>
                <a:gd name="T7" fmla="*/ 255 h 256"/>
                <a:gd name="T8" fmla="*/ 0 w 256"/>
                <a:gd name="T9" fmla="*/ 128 h 256"/>
                <a:gd name="T10" fmla="*/ 0 w 256"/>
                <a:gd name="T11" fmla="*/ 128 h 256"/>
                <a:gd name="T12" fmla="*/ 128 w 256"/>
                <a:gd name="T13" fmla="*/ 0 h 256"/>
                <a:gd name="T14" fmla="*/ 128 w 256"/>
                <a:gd name="T15" fmla="*/ 0 h 256"/>
                <a:gd name="T16" fmla="*/ 255 w 256"/>
                <a:gd name="T17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8"/>
                  </a:moveTo>
                  <a:lnTo>
                    <a:pt x="255" y="128"/>
                  </a:lnTo>
                  <a:cubicBezTo>
                    <a:pt x="255" y="198"/>
                    <a:pt x="198" y="255"/>
                    <a:pt x="128" y="255"/>
                  </a:cubicBezTo>
                  <a:lnTo>
                    <a:pt x="128" y="255"/>
                  </a:lnTo>
                  <a:cubicBezTo>
                    <a:pt x="57" y="255"/>
                    <a:pt x="0" y="198"/>
                    <a:pt x="0" y="128"/>
                  </a:cubicBezTo>
                  <a:lnTo>
                    <a:pt x="0" y="128"/>
                  </a:lnTo>
                  <a:cubicBezTo>
                    <a:pt x="0" y="57"/>
                    <a:pt x="57" y="0"/>
                    <a:pt x="128" y="0"/>
                  </a:cubicBezTo>
                  <a:lnTo>
                    <a:pt x="128" y="0"/>
                  </a:lnTo>
                  <a:cubicBezTo>
                    <a:pt x="198" y="0"/>
                    <a:pt x="255" y="57"/>
                    <a:pt x="255" y="128"/>
                  </a:cubicBezTo>
                </a:path>
              </a:pathLst>
            </a:custGeom>
            <a:solidFill>
              <a:srgbClr val="41DAA7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89" name="Freeform 70">
              <a:extLst>
                <a:ext uri="{FF2B5EF4-FFF2-40B4-BE49-F238E27FC236}">
                  <a16:creationId xmlns:a16="http://schemas.microsoft.com/office/drawing/2014/main" id="{08FA6225-3F5B-0768-2F77-46D2FE763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7848" y="4523458"/>
              <a:ext cx="318598" cy="318598"/>
            </a:xfrm>
            <a:custGeom>
              <a:avLst/>
              <a:gdLst>
                <a:gd name="T0" fmla="*/ 255 w 256"/>
                <a:gd name="T1" fmla="*/ 127 h 256"/>
                <a:gd name="T2" fmla="*/ 255 w 256"/>
                <a:gd name="T3" fmla="*/ 127 h 256"/>
                <a:gd name="T4" fmla="*/ 127 w 256"/>
                <a:gd name="T5" fmla="*/ 255 h 256"/>
                <a:gd name="T6" fmla="*/ 127 w 256"/>
                <a:gd name="T7" fmla="*/ 255 h 256"/>
                <a:gd name="T8" fmla="*/ 0 w 256"/>
                <a:gd name="T9" fmla="*/ 127 h 256"/>
                <a:gd name="T10" fmla="*/ 0 w 256"/>
                <a:gd name="T11" fmla="*/ 127 h 256"/>
                <a:gd name="T12" fmla="*/ 127 w 256"/>
                <a:gd name="T13" fmla="*/ 0 h 256"/>
                <a:gd name="T14" fmla="*/ 127 w 256"/>
                <a:gd name="T15" fmla="*/ 0 h 256"/>
                <a:gd name="T16" fmla="*/ 255 w 256"/>
                <a:gd name="T17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7"/>
                  </a:moveTo>
                  <a:lnTo>
                    <a:pt x="255" y="127"/>
                  </a:lnTo>
                  <a:cubicBezTo>
                    <a:pt x="255" y="198"/>
                    <a:pt x="198" y="255"/>
                    <a:pt x="127" y="255"/>
                  </a:cubicBezTo>
                  <a:lnTo>
                    <a:pt x="127" y="255"/>
                  </a:lnTo>
                  <a:cubicBezTo>
                    <a:pt x="57" y="255"/>
                    <a:pt x="0" y="198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127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41DAA7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90" name="Freeform 71">
              <a:extLst>
                <a:ext uri="{FF2B5EF4-FFF2-40B4-BE49-F238E27FC236}">
                  <a16:creationId xmlns:a16="http://schemas.microsoft.com/office/drawing/2014/main" id="{103D398C-2A54-4407-ACE0-B36AD8E66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4054" y="4523458"/>
              <a:ext cx="318598" cy="318598"/>
            </a:xfrm>
            <a:custGeom>
              <a:avLst/>
              <a:gdLst>
                <a:gd name="T0" fmla="*/ 255 w 256"/>
                <a:gd name="T1" fmla="*/ 127 h 256"/>
                <a:gd name="T2" fmla="*/ 255 w 256"/>
                <a:gd name="T3" fmla="*/ 127 h 256"/>
                <a:gd name="T4" fmla="*/ 127 w 256"/>
                <a:gd name="T5" fmla="*/ 255 h 256"/>
                <a:gd name="T6" fmla="*/ 127 w 256"/>
                <a:gd name="T7" fmla="*/ 255 h 256"/>
                <a:gd name="T8" fmla="*/ 0 w 256"/>
                <a:gd name="T9" fmla="*/ 127 h 256"/>
                <a:gd name="T10" fmla="*/ 0 w 256"/>
                <a:gd name="T11" fmla="*/ 127 h 256"/>
                <a:gd name="T12" fmla="*/ 127 w 256"/>
                <a:gd name="T13" fmla="*/ 0 h 256"/>
                <a:gd name="T14" fmla="*/ 127 w 256"/>
                <a:gd name="T15" fmla="*/ 0 h 256"/>
                <a:gd name="T16" fmla="*/ 255 w 256"/>
                <a:gd name="T17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7"/>
                  </a:moveTo>
                  <a:lnTo>
                    <a:pt x="255" y="127"/>
                  </a:lnTo>
                  <a:cubicBezTo>
                    <a:pt x="255" y="198"/>
                    <a:pt x="198" y="255"/>
                    <a:pt x="127" y="255"/>
                  </a:cubicBezTo>
                  <a:lnTo>
                    <a:pt x="127" y="255"/>
                  </a:lnTo>
                  <a:cubicBezTo>
                    <a:pt x="57" y="255"/>
                    <a:pt x="0" y="198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127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41DAA7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91" name="Freeform 72">
              <a:extLst>
                <a:ext uri="{FF2B5EF4-FFF2-40B4-BE49-F238E27FC236}">
                  <a16:creationId xmlns:a16="http://schemas.microsoft.com/office/drawing/2014/main" id="{5BBD5AB0-C0BA-7191-3454-D206A0714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0262" y="4523458"/>
              <a:ext cx="318598" cy="318598"/>
            </a:xfrm>
            <a:custGeom>
              <a:avLst/>
              <a:gdLst>
                <a:gd name="T0" fmla="*/ 255 w 256"/>
                <a:gd name="T1" fmla="*/ 127 h 256"/>
                <a:gd name="T2" fmla="*/ 255 w 256"/>
                <a:gd name="T3" fmla="*/ 127 h 256"/>
                <a:gd name="T4" fmla="*/ 128 w 256"/>
                <a:gd name="T5" fmla="*/ 255 h 256"/>
                <a:gd name="T6" fmla="*/ 128 w 256"/>
                <a:gd name="T7" fmla="*/ 255 h 256"/>
                <a:gd name="T8" fmla="*/ 0 w 256"/>
                <a:gd name="T9" fmla="*/ 127 h 256"/>
                <a:gd name="T10" fmla="*/ 0 w 256"/>
                <a:gd name="T11" fmla="*/ 127 h 256"/>
                <a:gd name="T12" fmla="*/ 128 w 256"/>
                <a:gd name="T13" fmla="*/ 0 h 256"/>
                <a:gd name="T14" fmla="*/ 128 w 256"/>
                <a:gd name="T15" fmla="*/ 0 h 256"/>
                <a:gd name="T16" fmla="*/ 255 w 256"/>
                <a:gd name="T17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7"/>
                  </a:moveTo>
                  <a:lnTo>
                    <a:pt x="255" y="127"/>
                  </a:lnTo>
                  <a:cubicBezTo>
                    <a:pt x="255" y="198"/>
                    <a:pt x="198" y="255"/>
                    <a:pt x="128" y="255"/>
                  </a:cubicBezTo>
                  <a:lnTo>
                    <a:pt x="128" y="255"/>
                  </a:lnTo>
                  <a:cubicBezTo>
                    <a:pt x="57" y="255"/>
                    <a:pt x="0" y="198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8" y="0"/>
                  </a:cubicBezTo>
                  <a:lnTo>
                    <a:pt x="128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41DAA7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92" name="Freeform 73">
              <a:extLst>
                <a:ext uri="{FF2B5EF4-FFF2-40B4-BE49-F238E27FC236}">
                  <a16:creationId xmlns:a16="http://schemas.microsoft.com/office/drawing/2014/main" id="{2306096B-CA49-71A8-387A-46C8A2345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51961" y="4523458"/>
              <a:ext cx="318598" cy="318598"/>
            </a:xfrm>
            <a:custGeom>
              <a:avLst/>
              <a:gdLst>
                <a:gd name="T0" fmla="*/ 255 w 256"/>
                <a:gd name="T1" fmla="*/ 127 h 256"/>
                <a:gd name="T2" fmla="*/ 255 w 256"/>
                <a:gd name="T3" fmla="*/ 127 h 256"/>
                <a:gd name="T4" fmla="*/ 128 w 256"/>
                <a:gd name="T5" fmla="*/ 255 h 256"/>
                <a:gd name="T6" fmla="*/ 128 w 256"/>
                <a:gd name="T7" fmla="*/ 255 h 256"/>
                <a:gd name="T8" fmla="*/ 0 w 256"/>
                <a:gd name="T9" fmla="*/ 127 h 256"/>
                <a:gd name="T10" fmla="*/ 0 w 256"/>
                <a:gd name="T11" fmla="*/ 127 h 256"/>
                <a:gd name="T12" fmla="*/ 128 w 256"/>
                <a:gd name="T13" fmla="*/ 0 h 256"/>
                <a:gd name="T14" fmla="*/ 128 w 256"/>
                <a:gd name="T15" fmla="*/ 0 h 256"/>
                <a:gd name="T16" fmla="*/ 255 w 256"/>
                <a:gd name="T17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7"/>
                  </a:moveTo>
                  <a:lnTo>
                    <a:pt x="255" y="127"/>
                  </a:lnTo>
                  <a:cubicBezTo>
                    <a:pt x="255" y="198"/>
                    <a:pt x="198" y="255"/>
                    <a:pt x="128" y="255"/>
                  </a:cubicBezTo>
                  <a:lnTo>
                    <a:pt x="128" y="255"/>
                  </a:lnTo>
                  <a:cubicBezTo>
                    <a:pt x="58" y="255"/>
                    <a:pt x="0" y="198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8" y="0"/>
                    <a:pt x="128" y="0"/>
                  </a:cubicBezTo>
                  <a:lnTo>
                    <a:pt x="128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41DAA7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93" name="Freeform 74">
              <a:extLst>
                <a:ext uri="{FF2B5EF4-FFF2-40B4-BE49-F238E27FC236}">
                  <a16:creationId xmlns:a16="http://schemas.microsoft.com/office/drawing/2014/main" id="{505807BC-2D21-23F1-F581-A466EB2D9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8168" y="4523458"/>
              <a:ext cx="318598" cy="318598"/>
            </a:xfrm>
            <a:custGeom>
              <a:avLst/>
              <a:gdLst>
                <a:gd name="T0" fmla="*/ 255 w 256"/>
                <a:gd name="T1" fmla="*/ 127 h 256"/>
                <a:gd name="T2" fmla="*/ 255 w 256"/>
                <a:gd name="T3" fmla="*/ 127 h 256"/>
                <a:gd name="T4" fmla="*/ 128 w 256"/>
                <a:gd name="T5" fmla="*/ 255 h 256"/>
                <a:gd name="T6" fmla="*/ 128 w 256"/>
                <a:gd name="T7" fmla="*/ 255 h 256"/>
                <a:gd name="T8" fmla="*/ 0 w 256"/>
                <a:gd name="T9" fmla="*/ 127 h 256"/>
                <a:gd name="T10" fmla="*/ 0 w 256"/>
                <a:gd name="T11" fmla="*/ 127 h 256"/>
                <a:gd name="T12" fmla="*/ 128 w 256"/>
                <a:gd name="T13" fmla="*/ 0 h 256"/>
                <a:gd name="T14" fmla="*/ 128 w 256"/>
                <a:gd name="T15" fmla="*/ 0 h 256"/>
                <a:gd name="T16" fmla="*/ 255 w 256"/>
                <a:gd name="T17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7"/>
                  </a:moveTo>
                  <a:lnTo>
                    <a:pt x="255" y="127"/>
                  </a:lnTo>
                  <a:cubicBezTo>
                    <a:pt x="255" y="198"/>
                    <a:pt x="198" y="255"/>
                    <a:pt x="128" y="255"/>
                  </a:cubicBezTo>
                  <a:lnTo>
                    <a:pt x="128" y="255"/>
                  </a:lnTo>
                  <a:cubicBezTo>
                    <a:pt x="57" y="255"/>
                    <a:pt x="0" y="198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8" y="0"/>
                  </a:cubicBezTo>
                  <a:lnTo>
                    <a:pt x="128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41DAA7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94" name="Freeform 75">
              <a:extLst>
                <a:ext uri="{FF2B5EF4-FFF2-40B4-BE49-F238E27FC236}">
                  <a16:creationId xmlns:a16="http://schemas.microsoft.com/office/drawing/2014/main" id="{A6348E0D-76EF-6904-1E96-C1A330DFC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7848" y="5237553"/>
              <a:ext cx="318598" cy="318598"/>
            </a:xfrm>
            <a:custGeom>
              <a:avLst/>
              <a:gdLst>
                <a:gd name="T0" fmla="*/ 255 w 256"/>
                <a:gd name="T1" fmla="*/ 127 h 255"/>
                <a:gd name="T2" fmla="*/ 255 w 256"/>
                <a:gd name="T3" fmla="*/ 127 h 255"/>
                <a:gd name="T4" fmla="*/ 127 w 256"/>
                <a:gd name="T5" fmla="*/ 254 h 255"/>
                <a:gd name="T6" fmla="*/ 127 w 256"/>
                <a:gd name="T7" fmla="*/ 254 h 255"/>
                <a:gd name="T8" fmla="*/ 0 w 256"/>
                <a:gd name="T9" fmla="*/ 127 h 255"/>
                <a:gd name="T10" fmla="*/ 0 w 256"/>
                <a:gd name="T11" fmla="*/ 127 h 255"/>
                <a:gd name="T12" fmla="*/ 127 w 256"/>
                <a:gd name="T13" fmla="*/ 0 h 255"/>
                <a:gd name="T14" fmla="*/ 127 w 256"/>
                <a:gd name="T15" fmla="*/ 0 h 255"/>
                <a:gd name="T16" fmla="*/ 255 w 256"/>
                <a:gd name="T17" fmla="*/ 12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5">
                  <a:moveTo>
                    <a:pt x="255" y="127"/>
                  </a:moveTo>
                  <a:lnTo>
                    <a:pt x="255" y="127"/>
                  </a:lnTo>
                  <a:cubicBezTo>
                    <a:pt x="255" y="197"/>
                    <a:pt x="198" y="254"/>
                    <a:pt x="127" y="254"/>
                  </a:cubicBezTo>
                  <a:lnTo>
                    <a:pt x="127" y="254"/>
                  </a:lnTo>
                  <a:cubicBezTo>
                    <a:pt x="57" y="254"/>
                    <a:pt x="0" y="197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127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41DAA7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95" name="Freeform 76">
              <a:extLst>
                <a:ext uri="{FF2B5EF4-FFF2-40B4-BE49-F238E27FC236}">
                  <a16:creationId xmlns:a16="http://schemas.microsoft.com/office/drawing/2014/main" id="{7333B64B-E431-568B-A428-997FE5036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4054" y="5237553"/>
              <a:ext cx="318598" cy="318598"/>
            </a:xfrm>
            <a:custGeom>
              <a:avLst/>
              <a:gdLst>
                <a:gd name="T0" fmla="*/ 255 w 256"/>
                <a:gd name="T1" fmla="*/ 127 h 255"/>
                <a:gd name="T2" fmla="*/ 255 w 256"/>
                <a:gd name="T3" fmla="*/ 127 h 255"/>
                <a:gd name="T4" fmla="*/ 127 w 256"/>
                <a:gd name="T5" fmla="*/ 254 h 255"/>
                <a:gd name="T6" fmla="*/ 127 w 256"/>
                <a:gd name="T7" fmla="*/ 254 h 255"/>
                <a:gd name="T8" fmla="*/ 0 w 256"/>
                <a:gd name="T9" fmla="*/ 127 h 255"/>
                <a:gd name="T10" fmla="*/ 0 w 256"/>
                <a:gd name="T11" fmla="*/ 127 h 255"/>
                <a:gd name="T12" fmla="*/ 127 w 256"/>
                <a:gd name="T13" fmla="*/ 0 h 255"/>
                <a:gd name="T14" fmla="*/ 127 w 256"/>
                <a:gd name="T15" fmla="*/ 0 h 255"/>
                <a:gd name="T16" fmla="*/ 255 w 256"/>
                <a:gd name="T17" fmla="*/ 12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5">
                  <a:moveTo>
                    <a:pt x="255" y="127"/>
                  </a:moveTo>
                  <a:lnTo>
                    <a:pt x="255" y="127"/>
                  </a:lnTo>
                  <a:cubicBezTo>
                    <a:pt x="255" y="197"/>
                    <a:pt x="198" y="254"/>
                    <a:pt x="127" y="254"/>
                  </a:cubicBezTo>
                  <a:lnTo>
                    <a:pt x="127" y="254"/>
                  </a:lnTo>
                  <a:cubicBezTo>
                    <a:pt x="57" y="254"/>
                    <a:pt x="0" y="197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127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41DAA7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96" name="Freeform 77">
              <a:extLst>
                <a:ext uri="{FF2B5EF4-FFF2-40B4-BE49-F238E27FC236}">
                  <a16:creationId xmlns:a16="http://schemas.microsoft.com/office/drawing/2014/main" id="{8ED3F3D1-3029-E221-6B72-BC7D35929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0262" y="5237553"/>
              <a:ext cx="318598" cy="318598"/>
            </a:xfrm>
            <a:custGeom>
              <a:avLst/>
              <a:gdLst>
                <a:gd name="T0" fmla="*/ 255 w 256"/>
                <a:gd name="T1" fmla="*/ 127 h 255"/>
                <a:gd name="T2" fmla="*/ 255 w 256"/>
                <a:gd name="T3" fmla="*/ 127 h 255"/>
                <a:gd name="T4" fmla="*/ 128 w 256"/>
                <a:gd name="T5" fmla="*/ 254 h 255"/>
                <a:gd name="T6" fmla="*/ 128 w 256"/>
                <a:gd name="T7" fmla="*/ 254 h 255"/>
                <a:gd name="T8" fmla="*/ 0 w 256"/>
                <a:gd name="T9" fmla="*/ 127 h 255"/>
                <a:gd name="T10" fmla="*/ 0 w 256"/>
                <a:gd name="T11" fmla="*/ 127 h 255"/>
                <a:gd name="T12" fmla="*/ 128 w 256"/>
                <a:gd name="T13" fmla="*/ 0 h 255"/>
                <a:gd name="T14" fmla="*/ 128 w 256"/>
                <a:gd name="T15" fmla="*/ 0 h 255"/>
                <a:gd name="T16" fmla="*/ 255 w 256"/>
                <a:gd name="T17" fmla="*/ 12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5">
                  <a:moveTo>
                    <a:pt x="255" y="127"/>
                  </a:moveTo>
                  <a:lnTo>
                    <a:pt x="255" y="127"/>
                  </a:lnTo>
                  <a:cubicBezTo>
                    <a:pt x="255" y="197"/>
                    <a:pt x="198" y="254"/>
                    <a:pt x="128" y="254"/>
                  </a:cubicBezTo>
                  <a:lnTo>
                    <a:pt x="128" y="254"/>
                  </a:lnTo>
                  <a:cubicBezTo>
                    <a:pt x="57" y="254"/>
                    <a:pt x="0" y="197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8" y="0"/>
                  </a:cubicBezTo>
                  <a:lnTo>
                    <a:pt x="128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41DAA7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97" name="Freeform 78">
              <a:extLst>
                <a:ext uri="{FF2B5EF4-FFF2-40B4-BE49-F238E27FC236}">
                  <a16:creationId xmlns:a16="http://schemas.microsoft.com/office/drawing/2014/main" id="{74E253D3-CD9A-E661-1137-3B9F9730B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51961" y="5237553"/>
              <a:ext cx="318598" cy="318598"/>
            </a:xfrm>
            <a:custGeom>
              <a:avLst/>
              <a:gdLst>
                <a:gd name="T0" fmla="*/ 255 w 256"/>
                <a:gd name="T1" fmla="*/ 127 h 255"/>
                <a:gd name="T2" fmla="*/ 255 w 256"/>
                <a:gd name="T3" fmla="*/ 127 h 255"/>
                <a:gd name="T4" fmla="*/ 128 w 256"/>
                <a:gd name="T5" fmla="*/ 254 h 255"/>
                <a:gd name="T6" fmla="*/ 128 w 256"/>
                <a:gd name="T7" fmla="*/ 254 h 255"/>
                <a:gd name="T8" fmla="*/ 0 w 256"/>
                <a:gd name="T9" fmla="*/ 127 h 255"/>
                <a:gd name="T10" fmla="*/ 0 w 256"/>
                <a:gd name="T11" fmla="*/ 127 h 255"/>
                <a:gd name="T12" fmla="*/ 128 w 256"/>
                <a:gd name="T13" fmla="*/ 0 h 255"/>
                <a:gd name="T14" fmla="*/ 128 w 256"/>
                <a:gd name="T15" fmla="*/ 0 h 255"/>
                <a:gd name="T16" fmla="*/ 255 w 256"/>
                <a:gd name="T17" fmla="*/ 12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5">
                  <a:moveTo>
                    <a:pt x="255" y="127"/>
                  </a:moveTo>
                  <a:lnTo>
                    <a:pt x="255" y="127"/>
                  </a:lnTo>
                  <a:cubicBezTo>
                    <a:pt x="255" y="197"/>
                    <a:pt x="198" y="254"/>
                    <a:pt x="128" y="254"/>
                  </a:cubicBezTo>
                  <a:lnTo>
                    <a:pt x="128" y="254"/>
                  </a:lnTo>
                  <a:cubicBezTo>
                    <a:pt x="57" y="254"/>
                    <a:pt x="0" y="197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8" y="0"/>
                  </a:cubicBezTo>
                  <a:lnTo>
                    <a:pt x="128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41DAA7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98" name="Freeform 79">
              <a:extLst>
                <a:ext uri="{FF2B5EF4-FFF2-40B4-BE49-F238E27FC236}">
                  <a16:creationId xmlns:a16="http://schemas.microsoft.com/office/drawing/2014/main" id="{45960756-C6C4-8FB5-4A62-632B9E4A3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8168" y="5237553"/>
              <a:ext cx="318598" cy="318598"/>
            </a:xfrm>
            <a:custGeom>
              <a:avLst/>
              <a:gdLst>
                <a:gd name="T0" fmla="*/ 255 w 256"/>
                <a:gd name="T1" fmla="*/ 127 h 255"/>
                <a:gd name="T2" fmla="*/ 255 w 256"/>
                <a:gd name="T3" fmla="*/ 127 h 255"/>
                <a:gd name="T4" fmla="*/ 128 w 256"/>
                <a:gd name="T5" fmla="*/ 254 h 255"/>
                <a:gd name="T6" fmla="*/ 128 w 256"/>
                <a:gd name="T7" fmla="*/ 254 h 255"/>
                <a:gd name="T8" fmla="*/ 0 w 256"/>
                <a:gd name="T9" fmla="*/ 127 h 255"/>
                <a:gd name="T10" fmla="*/ 0 w 256"/>
                <a:gd name="T11" fmla="*/ 127 h 255"/>
                <a:gd name="T12" fmla="*/ 128 w 256"/>
                <a:gd name="T13" fmla="*/ 0 h 255"/>
                <a:gd name="T14" fmla="*/ 128 w 256"/>
                <a:gd name="T15" fmla="*/ 0 h 255"/>
                <a:gd name="T16" fmla="*/ 255 w 256"/>
                <a:gd name="T17" fmla="*/ 12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5">
                  <a:moveTo>
                    <a:pt x="255" y="127"/>
                  </a:moveTo>
                  <a:lnTo>
                    <a:pt x="255" y="127"/>
                  </a:lnTo>
                  <a:cubicBezTo>
                    <a:pt x="255" y="197"/>
                    <a:pt x="198" y="254"/>
                    <a:pt x="128" y="254"/>
                  </a:cubicBezTo>
                  <a:lnTo>
                    <a:pt x="128" y="254"/>
                  </a:lnTo>
                  <a:cubicBezTo>
                    <a:pt x="57" y="254"/>
                    <a:pt x="0" y="197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8" y="0"/>
                  </a:cubicBezTo>
                  <a:lnTo>
                    <a:pt x="128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41DAA7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99" name="Freeform 80">
              <a:extLst>
                <a:ext uri="{FF2B5EF4-FFF2-40B4-BE49-F238E27FC236}">
                  <a16:creationId xmlns:a16="http://schemas.microsoft.com/office/drawing/2014/main" id="{053986EC-8CAF-6F2E-CC3E-58D0138CD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7848" y="5951652"/>
              <a:ext cx="318598" cy="318598"/>
            </a:xfrm>
            <a:custGeom>
              <a:avLst/>
              <a:gdLst>
                <a:gd name="T0" fmla="*/ 255 w 256"/>
                <a:gd name="T1" fmla="*/ 127 h 256"/>
                <a:gd name="T2" fmla="*/ 255 w 256"/>
                <a:gd name="T3" fmla="*/ 127 h 256"/>
                <a:gd name="T4" fmla="*/ 127 w 256"/>
                <a:gd name="T5" fmla="*/ 255 h 256"/>
                <a:gd name="T6" fmla="*/ 127 w 256"/>
                <a:gd name="T7" fmla="*/ 255 h 256"/>
                <a:gd name="T8" fmla="*/ 0 w 256"/>
                <a:gd name="T9" fmla="*/ 127 h 256"/>
                <a:gd name="T10" fmla="*/ 0 w 256"/>
                <a:gd name="T11" fmla="*/ 127 h 256"/>
                <a:gd name="T12" fmla="*/ 127 w 256"/>
                <a:gd name="T13" fmla="*/ 0 h 256"/>
                <a:gd name="T14" fmla="*/ 127 w 256"/>
                <a:gd name="T15" fmla="*/ 0 h 256"/>
                <a:gd name="T16" fmla="*/ 255 w 256"/>
                <a:gd name="T17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7"/>
                  </a:moveTo>
                  <a:lnTo>
                    <a:pt x="255" y="127"/>
                  </a:lnTo>
                  <a:cubicBezTo>
                    <a:pt x="255" y="198"/>
                    <a:pt x="198" y="255"/>
                    <a:pt x="127" y="255"/>
                  </a:cubicBezTo>
                  <a:lnTo>
                    <a:pt x="127" y="255"/>
                  </a:lnTo>
                  <a:cubicBezTo>
                    <a:pt x="57" y="255"/>
                    <a:pt x="0" y="198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127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41DAA7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AA5D4EF6-4C7F-2BA0-913F-62D4539CC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4054" y="5951652"/>
              <a:ext cx="318598" cy="318598"/>
            </a:xfrm>
            <a:custGeom>
              <a:avLst/>
              <a:gdLst>
                <a:gd name="T0" fmla="*/ 255 w 256"/>
                <a:gd name="T1" fmla="*/ 127 h 256"/>
                <a:gd name="T2" fmla="*/ 255 w 256"/>
                <a:gd name="T3" fmla="*/ 127 h 256"/>
                <a:gd name="T4" fmla="*/ 127 w 256"/>
                <a:gd name="T5" fmla="*/ 255 h 256"/>
                <a:gd name="T6" fmla="*/ 127 w 256"/>
                <a:gd name="T7" fmla="*/ 255 h 256"/>
                <a:gd name="T8" fmla="*/ 0 w 256"/>
                <a:gd name="T9" fmla="*/ 127 h 256"/>
                <a:gd name="T10" fmla="*/ 0 w 256"/>
                <a:gd name="T11" fmla="*/ 127 h 256"/>
                <a:gd name="T12" fmla="*/ 127 w 256"/>
                <a:gd name="T13" fmla="*/ 0 h 256"/>
                <a:gd name="T14" fmla="*/ 127 w 256"/>
                <a:gd name="T15" fmla="*/ 0 h 256"/>
                <a:gd name="T16" fmla="*/ 255 w 256"/>
                <a:gd name="T17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7"/>
                  </a:moveTo>
                  <a:lnTo>
                    <a:pt x="255" y="127"/>
                  </a:lnTo>
                  <a:cubicBezTo>
                    <a:pt x="255" y="198"/>
                    <a:pt x="198" y="255"/>
                    <a:pt x="127" y="255"/>
                  </a:cubicBezTo>
                  <a:lnTo>
                    <a:pt x="127" y="255"/>
                  </a:lnTo>
                  <a:cubicBezTo>
                    <a:pt x="57" y="255"/>
                    <a:pt x="0" y="198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127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41DAA7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01" name="Freeform 82">
              <a:extLst>
                <a:ext uri="{FF2B5EF4-FFF2-40B4-BE49-F238E27FC236}">
                  <a16:creationId xmlns:a16="http://schemas.microsoft.com/office/drawing/2014/main" id="{1959BCC6-651E-3C72-8920-4628BC8F7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0262" y="5951652"/>
              <a:ext cx="318598" cy="318598"/>
            </a:xfrm>
            <a:custGeom>
              <a:avLst/>
              <a:gdLst>
                <a:gd name="T0" fmla="*/ 255 w 256"/>
                <a:gd name="T1" fmla="*/ 127 h 256"/>
                <a:gd name="T2" fmla="*/ 255 w 256"/>
                <a:gd name="T3" fmla="*/ 127 h 256"/>
                <a:gd name="T4" fmla="*/ 127 w 256"/>
                <a:gd name="T5" fmla="*/ 255 h 256"/>
                <a:gd name="T6" fmla="*/ 127 w 256"/>
                <a:gd name="T7" fmla="*/ 255 h 256"/>
                <a:gd name="T8" fmla="*/ 0 w 256"/>
                <a:gd name="T9" fmla="*/ 127 h 256"/>
                <a:gd name="T10" fmla="*/ 0 w 256"/>
                <a:gd name="T11" fmla="*/ 127 h 256"/>
                <a:gd name="T12" fmla="*/ 127 w 256"/>
                <a:gd name="T13" fmla="*/ 0 h 256"/>
                <a:gd name="T14" fmla="*/ 127 w 256"/>
                <a:gd name="T15" fmla="*/ 0 h 256"/>
                <a:gd name="T16" fmla="*/ 255 w 256"/>
                <a:gd name="T17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7"/>
                  </a:moveTo>
                  <a:lnTo>
                    <a:pt x="255" y="127"/>
                  </a:lnTo>
                  <a:cubicBezTo>
                    <a:pt x="255" y="198"/>
                    <a:pt x="198" y="255"/>
                    <a:pt x="127" y="255"/>
                  </a:cubicBezTo>
                  <a:lnTo>
                    <a:pt x="127" y="255"/>
                  </a:lnTo>
                  <a:cubicBezTo>
                    <a:pt x="57" y="255"/>
                    <a:pt x="0" y="198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127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41DAA7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02" name="Freeform 83">
              <a:extLst>
                <a:ext uri="{FF2B5EF4-FFF2-40B4-BE49-F238E27FC236}">
                  <a16:creationId xmlns:a16="http://schemas.microsoft.com/office/drawing/2014/main" id="{2078C059-977D-8146-7648-1BE90587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51961" y="5951652"/>
              <a:ext cx="318598" cy="318598"/>
            </a:xfrm>
            <a:custGeom>
              <a:avLst/>
              <a:gdLst>
                <a:gd name="T0" fmla="*/ 255 w 256"/>
                <a:gd name="T1" fmla="*/ 127 h 256"/>
                <a:gd name="T2" fmla="*/ 255 w 256"/>
                <a:gd name="T3" fmla="*/ 127 h 256"/>
                <a:gd name="T4" fmla="*/ 128 w 256"/>
                <a:gd name="T5" fmla="*/ 255 h 256"/>
                <a:gd name="T6" fmla="*/ 128 w 256"/>
                <a:gd name="T7" fmla="*/ 255 h 256"/>
                <a:gd name="T8" fmla="*/ 0 w 256"/>
                <a:gd name="T9" fmla="*/ 127 h 256"/>
                <a:gd name="T10" fmla="*/ 0 w 256"/>
                <a:gd name="T11" fmla="*/ 127 h 256"/>
                <a:gd name="T12" fmla="*/ 128 w 256"/>
                <a:gd name="T13" fmla="*/ 0 h 256"/>
                <a:gd name="T14" fmla="*/ 128 w 256"/>
                <a:gd name="T15" fmla="*/ 0 h 256"/>
                <a:gd name="T16" fmla="*/ 255 w 256"/>
                <a:gd name="T17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7"/>
                  </a:moveTo>
                  <a:lnTo>
                    <a:pt x="255" y="127"/>
                  </a:lnTo>
                  <a:cubicBezTo>
                    <a:pt x="255" y="198"/>
                    <a:pt x="198" y="255"/>
                    <a:pt x="128" y="255"/>
                  </a:cubicBezTo>
                  <a:lnTo>
                    <a:pt x="128" y="255"/>
                  </a:lnTo>
                  <a:cubicBezTo>
                    <a:pt x="57" y="255"/>
                    <a:pt x="0" y="198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8" y="0"/>
                  </a:cubicBezTo>
                  <a:lnTo>
                    <a:pt x="128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41DAA7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BF50C75C-538F-EDE8-C2B4-4B974A777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8168" y="5951652"/>
              <a:ext cx="318598" cy="318598"/>
            </a:xfrm>
            <a:custGeom>
              <a:avLst/>
              <a:gdLst>
                <a:gd name="T0" fmla="*/ 255 w 256"/>
                <a:gd name="T1" fmla="*/ 127 h 256"/>
                <a:gd name="T2" fmla="*/ 255 w 256"/>
                <a:gd name="T3" fmla="*/ 127 h 256"/>
                <a:gd name="T4" fmla="*/ 128 w 256"/>
                <a:gd name="T5" fmla="*/ 255 h 256"/>
                <a:gd name="T6" fmla="*/ 128 w 256"/>
                <a:gd name="T7" fmla="*/ 255 h 256"/>
                <a:gd name="T8" fmla="*/ 0 w 256"/>
                <a:gd name="T9" fmla="*/ 127 h 256"/>
                <a:gd name="T10" fmla="*/ 0 w 256"/>
                <a:gd name="T11" fmla="*/ 127 h 256"/>
                <a:gd name="T12" fmla="*/ 128 w 256"/>
                <a:gd name="T13" fmla="*/ 0 h 256"/>
                <a:gd name="T14" fmla="*/ 128 w 256"/>
                <a:gd name="T15" fmla="*/ 0 h 256"/>
                <a:gd name="T16" fmla="*/ 255 w 256"/>
                <a:gd name="T17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7"/>
                  </a:moveTo>
                  <a:lnTo>
                    <a:pt x="255" y="127"/>
                  </a:lnTo>
                  <a:cubicBezTo>
                    <a:pt x="255" y="198"/>
                    <a:pt x="198" y="255"/>
                    <a:pt x="128" y="255"/>
                  </a:cubicBezTo>
                  <a:lnTo>
                    <a:pt x="128" y="255"/>
                  </a:lnTo>
                  <a:cubicBezTo>
                    <a:pt x="57" y="255"/>
                    <a:pt x="0" y="198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8" y="0"/>
                  </a:cubicBezTo>
                  <a:lnTo>
                    <a:pt x="128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41DAA7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9EEF811B-8DEE-6E47-D20E-38C16A74A67A}"/>
              </a:ext>
            </a:extLst>
          </p:cNvPr>
          <p:cNvGrpSpPr/>
          <p:nvPr/>
        </p:nvGrpSpPr>
        <p:grpSpPr>
          <a:xfrm>
            <a:off x="20472339" y="9011274"/>
            <a:ext cx="2828921" cy="2460886"/>
            <a:chOff x="20472339" y="9011274"/>
            <a:chExt cx="2828921" cy="2460886"/>
          </a:xfrm>
        </p:grpSpPr>
        <p:sp>
          <p:nvSpPr>
            <p:cNvPr id="105" name="Freeform 85">
              <a:extLst>
                <a:ext uri="{FF2B5EF4-FFF2-40B4-BE49-F238E27FC236}">
                  <a16:creationId xmlns:a16="http://schemas.microsoft.com/office/drawing/2014/main" id="{52ED9669-8017-DCFE-9FA6-5E8E390E0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2339" y="9011274"/>
              <a:ext cx="318598" cy="318598"/>
            </a:xfrm>
            <a:custGeom>
              <a:avLst/>
              <a:gdLst>
                <a:gd name="T0" fmla="*/ 255 w 256"/>
                <a:gd name="T1" fmla="*/ 128 h 257"/>
                <a:gd name="T2" fmla="*/ 255 w 256"/>
                <a:gd name="T3" fmla="*/ 128 h 257"/>
                <a:gd name="T4" fmla="*/ 128 w 256"/>
                <a:gd name="T5" fmla="*/ 256 h 257"/>
                <a:gd name="T6" fmla="*/ 128 w 256"/>
                <a:gd name="T7" fmla="*/ 256 h 257"/>
                <a:gd name="T8" fmla="*/ 0 w 256"/>
                <a:gd name="T9" fmla="*/ 128 h 257"/>
                <a:gd name="T10" fmla="*/ 0 w 256"/>
                <a:gd name="T11" fmla="*/ 128 h 257"/>
                <a:gd name="T12" fmla="*/ 128 w 256"/>
                <a:gd name="T13" fmla="*/ 0 h 257"/>
                <a:gd name="T14" fmla="*/ 128 w 256"/>
                <a:gd name="T15" fmla="*/ 0 h 257"/>
                <a:gd name="T16" fmla="*/ 255 w 256"/>
                <a:gd name="T17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7">
                  <a:moveTo>
                    <a:pt x="255" y="128"/>
                  </a:moveTo>
                  <a:lnTo>
                    <a:pt x="255" y="128"/>
                  </a:lnTo>
                  <a:cubicBezTo>
                    <a:pt x="255" y="199"/>
                    <a:pt x="198" y="256"/>
                    <a:pt x="128" y="256"/>
                  </a:cubicBezTo>
                  <a:lnTo>
                    <a:pt x="128" y="256"/>
                  </a:lnTo>
                  <a:cubicBezTo>
                    <a:pt x="57" y="256"/>
                    <a:pt x="0" y="199"/>
                    <a:pt x="0" y="128"/>
                  </a:cubicBezTo>
                  <a:lnTo>
                    <a:pt x="0" y="128"/>
                  </a:lnTo>
                  <a:cubicBezTo>
                    <a:pt x="0" y="58"/>
                    <a:pt x="57" y="0"/>
                    <a:pt x="128" y="0"/>
                  </a:cubicBezTo>
                  <a:lnTo>
                    <a:pt x="128" y="0"/>
                  </a:lnTo>
                  <a:cubicBezTo>
                    <a:pt x="198" y="0"/>
                    <a:pt x="255" y="58"/>
                    <a:pt x="255" y="128"/>
                  </a:cubicBezTo>
                </a:path>
              </a:pathLst>
            </a:custGeom>
            <a:solidFill>
              <a:srgbClr val="F3A32B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06" name="Freeform 86">
              <a:extLst>
                <a:ext uri="{FF2B5EF4-FFF2-40B4-BE49-F238E27FC236}">
                  <a16:creationId xmlns:a16="http://schemas.microsoft.com/office/drawing/2014/main" id="{6CA81C73-DCA5-9697-E5F7-CAC84EC3B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8547" y="9011274"/>
              <a:ext cx="318598" cy="318598"/>
            </a:xfrm>
            <a:custGeom>
              <a:avLst/>
              <a:gdLst>
                <a:gd name="T0" fmla="*/ 255 w 256"/>
                <a:gd name="T1" fmla="*/ 128 h 257"/>
                <a:gd name="T2" fmla="*/ 255 w 256"/>
                <a:gd name="T3" fmla="*/ 128 h 257"/>
                <a:gd name="T4" fmla="*/ 127 w 256"/>
                <a:gd name="T5" fmla="*/ 256 h 257"/>
                <a:gd name="T6" fmla="*/ 127 w 256"/>
                <a:gd name="T7" fmla="*/ 256 h 257"/>
                <a:gd name="T8" fmla="*/ 0 w 256"/>
                <a:gd name="T9" fmla="*/ 128 h 257"/>
                <a:gd name="T10" fmla="*/ 0 w 256"/>
                <a:gd name="T11" fmla="*/ 128 h 257"/>
                <a:gd name="T12" fmla="*/ 127 w 256"/>
                <a:gd name="T13" fmla="*/ 0 h 257"/>
                <a:gd name="T14" fmla="*/ 127 w 256"/>
                <a:gd name="T15" fmla="*/ 0 h 257"/>
                <a:gd name="T16" fmla="*/ 255 w 256"/>
                <a:gd name="T17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7">
                  <a:moveTo>
                    <a:pt x="255" y="128"/>
                  </a:moveTo>
                  <a:lnTo>
                    <a:pt x="255" y="128"/>
                  </a:lnTo>
                  <a:cubicBezTo>
                    <a:pt x="255" y="199"/>
                    <a:pt x="198" y="256"/>
                    <a:pt x="127" y="256"/>
                  </a:cubicBezTo>
                  <a:lnTo>
                    <a:pt x="127" y="256"/>
                  </a:lnTo>
                  <a:cubicBezTo>
                    <a:pt x="57" y="256"/>
                    <a:pt x="0" y="199"/>
                    <a:pt x="0" y="128"/>
                  </a:cubicBezTo>
                  <a:lnTo>
                    <a:pt x="0" y="128"/>
                  </a:lnTo>
                  <a:cubicBezTo>
                    <a:pt x="0" y="58"/>
                    <a:pt x="57" y="0"/>
                    <a:pt x="127" y="0"/>
                  </a:cubicBezTo>
                  <a:lnTo>
                    <a:pt x="127" y="0"/>
                  </a:lnTo>
                  <a:cubicBezTo>
                    <a:pt x="198" y="0"/>
                    <a:pt x="255" y="58"/>
                    <a:pt x="255" y="128"/>
                  </a:cubicBezTo>
                </a:path>
              </a:pathLst>
            </a:custGeom>
            <a:solidFill>
              <a:srgbClr val="F3A32B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07" name="Freeform 87">
              <a:extLst>
                <a:ext uri="{FF2B5EF4-FFF2-40B4-BE49-F238E27FC236}">
                  <a16:creationId xmlns:a16="http://schemas.microsoft.com/office/drawing/2014/main" id="{F648AA2B-D119-09D6-6944-469D9DFD1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4753" y="9011274"/>
              <a:ext cx="318598" cy="318598"/>
            </a:xfrm>
            <a:custGeom>
              <a:avLst/>
              <a:gdLst>
                <a:gd name="T0" fmla="*/ 255 w 256"/>
                <a:gd name="T1" fmla="*/ 128 h 257"/>
                <a:gd name="T2" fmla="*/ 255 w 256"/>
                <a:gd name="T3" fmla="*/ 128 h 257"/>
                <a:gd name="T4" fmla="*/ 127 w 256"/>
                <a:gd name="T5" fmla="*/ 256 h 257"/>
                <a:gd name="T6" fmla="*/ 127 w 256"/>
                <a:gd name="T7" fmla="*/ 256 h 257"/>
                <a:gd name="T8" fmla="*/ 0 w 256"/>
                <a:gd name="T9" fmla="*/ 128 h 257"/>
                <a:gd name="T10" fmla="*/ 0 w 256"/>
                <a:gd name="T11" fmla="*/ 128 h 257"/>
                <a:gd name="T12" fmla="*/ 127 w 256"/>
                <a:gd name="T13" fmla="*/ 0 h 257"/>
                <a:gd name="T14" fmla="*/ 127 w 256"/>
                <a:gd name="T15" fmla="*/ 0 h 257"/>
                <a:gd name="T16" fmla="*/ 255 w 256"/>
                <a:gd name="T17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7">
                  <a:moveTo>
                    <a:pt x="255" y="128"/>
                  </a:moveTo>
                  <a:lnTo>
                    <a:pt x="255" y="128"/>
                  </a:lnTo>
                  <a:cubicBezTo>
                    <a:pt x="255" y="199"/>
                    <a:pt x="198" y="256"/>
                    <a:pt x="127" y="256"/>
                  </a:cubicBezTo>
                  <a:lnTo>
                    <a:pt x="127" y="256"/>
                  </a:lnTo>
                  <a:cubicBezTo>
                    <a:pt x="57" y="256"/>
                    <a:pt x="0" y="199"/>
                    <a:pt x="0" y="128"/>
                  </a:cubicBezTo>
                  <a:lnTo>
                    <a:pt x="0" y="128"/>
                  </a:lnTo>
                  <a:cubicBezTo>
                    <a:pt x="0" y="58"/>
                    <a:pt x="57" y="0"/>
                    <a:pt x="127" y="0"/>
                  </a:cubicBezTo>
                  <a:lnTo>
                    <a:pt x="127" y="0"/>
                  </a:lnTo>
                  <a:cubicBezTo>
                    <a:pt x="198" y="0"/>
                    <a:pt x="255" y="58"/>
                    <a:pt x="255" y="128"/>
                  </a:cubicBezTo>
                </a:path>
              </a:pathLst>
            </a:custGeom>
            <a:solidFill>
              <a:srgbClr val="F3A32B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08" name="Freeform 88">
              <a:extLst>
                <a:ext uri="{FF2B5EF4-FFF2-40B4-BE49-F238E27FC236}">
                  <a16:creationId xmlns:a16="http://schemas.microsoft.com/office/drawing/2014/main" id="{22B402D9-2C0C-92B0-A9D4-04AB5E696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6456" y="9011274"/>
              <a:ext cx="318598" cy="318598"/>
            </a:xfrm>
            <a:custGeom>
              <a:avLst/>
              <a:gdLst>
                <a:gd name="T0" fmla="*/ 255 w 256"/>
                <a:gd name="T1" fmla="*/ 128 h 257"/>
                <a:gd name="T2" fmla="*/ 255 w 256"/>
                <a:gd name="T3" fmla="*/ 128 h 257"/>
                <a:gd name="T4" fmla="*/ 128 w 256"/>
                <a:gd name="T5" fmla="*/ 256 h 257"/>
                <a:gd name="T6" fmla="*/ 128 w 256"/>
                <a:gd name="T7" fmla="*/ 256 h 257"/>
                <a:gd name="T8" fmla="*/ 0 w 256"/>
                <a:gd name="T9" fmla="*/ 128 h 257"/>
                <a:gd name="T10" fmla="*/ 0 w 256"/>
                <a:gd name="T11" fmla="*/ 128 h 257"/>
                <a:gd name="T12" fmla="*/ 128 w 256"/>
                <a:gd name="T13" fmla="*/ 0 h 257"/>
                <a:gd name="T14" fmla="*/ 128 w 256"/>
                <a:gd name="T15" fmla="*/ 0 h 257"/>
                <a:gd name="T16" fmla="*/ 255 w 256"/>
                <a:gd name="T17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7">
                  <a:moveTo>
                    <a:pt x="255" y="128"/>
                  </a:moveTo>
                  <a:lnTo>
                    <a:pt x="255" y="128"/>
                  </a:lnTo>
                  <a:cubicBezTo>
                    <a:pt x="255" y="199"/>
                    <a:pt x="198" y="256"/>
                    <a:pt x="128" y="256"/>
                  </a:cubicBezTo>
                  <a:lnTo>
                    <a:pt x="128" y="256"/>
                  </a:lnTo>
                  <a:cubicBezTo>
                    <a:pt x="57" y="256"/>
                    <a:pt x="0" y="199"/>
                    <a:pt x="0" y="128"/>
                  </a:cubicBezTo>
                  <a:lnTo>
                    <a:pt x="0" y="128"/>
                  </a:lnTo>
                  <a:cubicBezTo>
                    <a:pt x="0" y="58"/>
                    <a:pt x="57" y="0"/>
                    <a:pt x="128" y="0"/>
                  </a:cubicBezTo>
                  <a:lnTo>
                    <a:pt x="128" y="0"/>
                  </a:lnTo>
                  <a:cubicBezTo>
                    <a:pt x="198" y="0"/>
                    <a:pt x="255" y="58"/>
                    <a:pt x="255" y="128"/>
                  </a:cubicBezTo>
                </a:path>
              </a:pathLst>
            </a:custGeom>
            <a:solidFill>
              <a:srgbClr val="F3A32B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09" name="Freeform 89">
              <a:extLst>
                <a:ext uri="{FF2B5EF4-FFF2-40B4-BE49-F238E27FC236}">
                  <a16:creationId xmlns:a16="http://schemas.microsoft.com/office/drawing/2014/main" id="{1CF78DE7-2228-6553-5E02-94062C4B6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82662" y="9011274"/>
              <a:ext cx="318598" cy="318598"/>
            </a:xfrm>
            <a:custGeom>
              <a:avLst/>
              <a:gdLst>
                <a:gd name="T0" fmla="*/ 255 w 256"/>
                <a:gd name="T1" fmla="*/ 128 h 257"/>
                <a:gd name="T2" fmla="*/ 255 w 256"/>
                <a:gd name="T3" fmla="*/ 128 h 257"/>
                <a:gd name="T4" fmla="*/ 128 w 256"/>
                <a:gd name="T5" fmla="*/ 256 h 257"/>
                <a:gd name="T6" fmla="*/ 128 w 256"/>
                <a:gd name="T7" fmla="*/ 256 h 257"/>
                <a:gd name="T8" fmla="*/ 0 w 256"/>
                <a:gd name="T9" fmla="*/ 128 h 257"/>
                <a:gd name="T10" fmla="*/ 0 w 256"/>
                <a:gd name="T11" fmla="*/ 128 h 257"/>
                <a:gd name="T12" fmla="*/ 128 w 256"/>
                <a:gd name="T13" fmla="*/ 0 h 257"/>
                <a:gd name="T14" fmla="*/ 128 w 256"/>
                <a:gd name="T15" fmla="*/ 0 h 257"/>
                <a:gd name="T16" fmla="*/ 255 w 256"/>
                <a:gd name="T17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7">
                  <a:moveTo>
                    <a:pt x="255" y="128"/>
                  </a:moveTo>
                  <a:lnTo>
                    <a:pt x="255" y="128"/>
                  </a:lnTo>
                  <a:cubicBezTo>
                    <a:pt x="255" y="199"/>
                    <a:pt x="198" y="256"/>
                    <a:pt x="128" y="256"/>
                  </a:cubicBezTo>
                  <a:lnTo>
                    <a:pt x="128" y="256"/>
                  </a:lnTo>
                  <a:cubicBezTo>
                    <a:pt x="58" y="256"/>
                    <a:pt x="0" y="199"/>
                    <a:pt x="0" y="128"/>
                  </a:cubicBezTo>
                  <a:lnTo>
                    <a:pt x="0" y="128"/>
                  </a:lnTo>
                  <a:cubicBezTo>
                    <a:pt x="0" y="58"/>
                    <a:pt x="58" y="0"/>
                    <a:pt x="128" y="0"/>
                  </a:cubicBezTo>
                  <a:lnTo>
                    <a:pt x="128" y="0"/>
                  </a:lnTo>
                  <a:cubicBezTo>
                    <a:pt x="198" y="0"/>
                    <a:pt x="255" y="58"/>
                    <a:pt x="255" y="128"/>
                  </a:cubicBezTo>
                </a:path>
              </a:pathLst>
            </a:custGeom>
            <a:solidFill>
              <a:srgbClr val="F3A32B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10" name="Freeform 90">
              <a:extLst>
                <a:ext uri="{FF2B5EF4-FFF2-40B4-BE49-F238E27FC236}">
                  <a16:creationId xmlns:a16="http://schemas.microsoft.com/office/drawing/2014/main" id="{9013739F-F219-8599-3EA0-AAEA2F97B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2339" y="9725369"/>
              <a:ext cx="318598" cy="318598"/>
            </a:xfrm>
            <a:custGeom>
              <a:avLst/>
              <a:gdLst>
                <a:gd name="T0" fmla="*/ 255 w 256"/>
                <a:gd name="T1" fmla="*/ 127 h 256"/>
                <a:gd name="T2" fmla="*/ 255 w 256"/>
                <a:gd name="T3" fmla="*/ 127 h 256"/>
                <a:gd name="T4" fmla="*/ 128 w 256"/>
                <a:gd name="T5" fmla="*/ 255 h 256"/>
                <a:gd name="T6" fmla="*/ 128 w 256"/>
                <a:gd name="T7" fmla="*/ 255 h 256"/>
                <a:gd name="T8" fmla="*/ 0 w 256"/>
                <a:gd name="T9" fmla="*/ 127 h 256"/>
                <a:gd name="T10" fmla="*/ 0 w 256"/>
                <a:gd name="T11" fmla="*/ 127 h 256"/>
                <a:gd name="T12" fmla="*/ 128 w 256"/>
                <a:gd name="T13" fmla="*/ 0 h 256"/>
                <a:gd name="T14" fmla="*/ 128 w 256"/>
                <a:gd name="T15" fmla="*/ 0 h 256"/>
                <a:gd name="T16" fmla="*/ 255 w 256"/>
                <a:gd name="T17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7"/>
                  </a:moveTo>
                  <a:lnTo>
                    <a:pt x="255" y="127"/>
                  </a:lnTo>
                  <a:cubicBezTo>
                    <a:pt x="255" y="198"/>
                    <a:pt x="198" y="255"/>
                    <a:pt x="128" y="255"/>
                  </a:cubicBezTo>
                  <a:lnTo>
                    <a:pt x="128" y="255"/>
                  </a:lnTo>
                  <a:cubicBezTo>
                    <a:pt x="57" y="255"/>
                    <a:pt x="0" y="198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8" y="0"/>
                  </a:cubicBezTo>
                  <a:lnTo>
                    <a:pt x="128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F3A32B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11" name="Freeform 91">
              <a:extLst>
                <a:ext uri="{FF2B5EF4-FFF2-40B4-BE49-F238E27FC236}">
                  <a16:creationId xmlns:a16="http://schemas.microsoft.com/office/drawing/2014/main" id="{B0AF9F7F-64BF-1402-DC35-AB93B60A7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8547" y="9725369"/>
              <a:ext cx="318598" cy="318598"/>
            </a:xfrm>
            <a:custGeom>
              <a:avLst/>
              <a:gdLst>
                <a:gd name="T0" fmla="*/ 255 w 256"/>
                <a:gd name="T1" fmla="*/ 127 h 256"/>
                <a:gd name="T2" fmla="*/ 255 w 256"/>
                <a:gd name="T3" fmla="*/ 127 h 256"/>
                <a:gd name="T4" fmla="*/ 127 w 256"/>
                <a:gd name="T5" fmla="*/ 255 h 256"/>
                <a:gd name="T6" fmla="*/ 127 w 256"/>
                <a:gd name="T7" fmla="*/ 255 h 256"/>
                <a:gd name="T8" fmla="*/ 0 w 256"/>
                <a:gd name="T9" fmla="*/ 127 h 256"/>
                <a:gd name="T10" fmla="*/ 0 w 256"/>
                <a:gd name="T11" fmla="*/ 127 h 256"/>
                <a:gd name="T12" fmla="*/ 127 w 256"/>
                <a:gd name="T13" fmla="*/ 0 h 256"/>
                <a:gd name="T14" fmla="*/ 127 w 256"/>
                <a:gd name="T15" fmla="*/ 0 h 256"/>
                <a:gd name="T16" fmla="*/ 255 w 256"/>
                <a:gd name="T17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7"/>
                  </a:moveTo>
                  <a:lnTo>
                    <a:pt x="255" y="127"/>
                  </a:lnTo>
                  <a:cubicBezTo>
                    <a:pt x="255" y="198"/>
                    <a:pt x="198" y="255"/>
                    <a:pt x="127" y="255"/>
                  </a:cubicBezTo>
                  <a:lnTo>
                    <a:pt x="127" y="255"/>
                  </a:lnTo>
                  <a:cubicBezTo>
                    <a:pt x="57" y="255"/>
                    <a:pt x="0" y="198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127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F3A32B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12" name="Freeform 92">
              <a:extLst>
                <a:ext uri="{FF2B5EF4-FFF2-40B4-BE49-F238E27FC236}">
                  <a16:creationId xmlns:a16="http://schemas.microsoft.com/office/drawing/2014/main" id="{2F5BBA3D-8AF9-536E-FD54-DDA9DC800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4753" y="9725369"/>
              <a:ext cx="318598" cy="318598"/>
            </a:xfrm>
            <a:custGeom>
              <a:avLst/>
              <a:gdLst>
                <a:gd name="T0" fmla="*/ 255 w 256"/>
                <a:gd name="T1" fmla="*/ 127 h 256"/>
                <a:gd name="T2" fmla="*/ 255 w 256"/>
                <a:gd name="T3" fmla="*/ 127 h 256"/>
                <a:gd name="T4" fmla="*/ 127 w 256"/>
                <a:gd name="T5" fmla="*/ 255 h 256"/>
                <a:gd name="T6" fmla="*/ 127 w 256"/>
                <a:gd name="T7" fmla="*/ 255 h 256"/>
                <a:gd name="T8" fmla="*/ 0 w 256"/>
                <a:gd name="T9" fmla="*/ 127 h 256"/>
                <a:gd name="T10" fmla="*/ 0 w 256"/>
                <a:gd name="T11" fmla="*/ 127 h 256"/>
                <a:gd name="T12" fmla="*/ 127 w 256"/>
                <a:gd name="T13" fmla="*/ 0 h 256"/>
                <a:gd name="T14" fmla="*/ 127 w 256"/>
                <a:gd name="T15" fmla="*/ 0 h 256"/>
                <a:gd name="T16" fmla="*/ 255 w 256"/>
                <a:gd name="T17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7"/>
                  </a:moveTo>
                  <a:lnTo>
                    <a:pt x="255" y="127"/>
                  </a:lnTo>
                  <a:cubicBezTo>
                    <a:pt x="255" y="198"/>
                    <a:pt x="198" y="255"/>
                    <a:pt x="127" y="255"/>
                  </a:cubicBezTo>
                  <a:lnTo>
                    <a:pt x="127" y="255"/>
                  </a:lnTo>
                  <a:cubicBezTo>
                    <a:pt x="57" y="255"/>
                    <a:pt x="0" y="198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127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F3A32B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13" name="Freeform 93">
              <a:extLst>
                <a:ext uri="{FF2B5EF4-FFF2-40B4-BE49-F238E27FC236}">
                  <a16:creationId xmlns:a16="http://schemas.microsoft.com/office/drawing/2014/main" id="{6601DFC2-B8A1-0035-A02D-E7B523720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6456" y="9725369"/>
              <a:ext cx="318598" cy="318598"/>
            </a:xfrm>
            <a:custGeom>
              <a:avLst/>
              <a:gdLst>
                <a:gd name="T0" fmla="*/ 255 w 256"/>
                <a:gd name="T1" fmla="*/ 127 h 256"/>
                <a:gd name="T2" fmla="*/ 255 w 256"/>
                <a:gd name="T3" fmla="*/ 127 h 256"/>
                <a:gd name="T4" fmla="*/ 128 w 256"/>
                <a:gd name="T5" fmla="*/ 255 h 256"/>
                <a:gd name="T6" fmla="*/ 128 w 256"/>
                <a:gd name="T7" fmla="*/ 255 h 256"/>
                <a:gd name="T8" fmla="*/ 0 w 256"/>
                <a:gd name="T9" fmla="*/ 127 h 256"/>
                <a:gd name="T10" fmla="*/ 0 w 256"/>
                <a:gd name="T11" fmla="*/ 127 h 256"/>
                <a:gd name="T12" fmla="*/ 128 w 256"/>
                <a:gd name="T13" fmla="*/ 0 h 256"/>
                <a:gd name="T14" fmla="*/ 128 w 256"/>
                <a:gd name="T15" fmla="*/ 0 h 256"/>
                <a:gd name="T16" fmla="*/ 255 w 256"/>
                <a:gd name="T17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7"/>
                  </a:moveTo>
                  <a:lnTo>
                    <a:pt x="255" y="127"/>
                  </a:lnTo>
                  <a:cubicBezTo>
                    <a:pt x="255" y="198"/>
                    <a:pt x="198" y="255"/>
                    <a:pt x="128" y="255"/>
                  </a:cubicBezTo>
                  <a:lnTo>
                    <a:pt x="128" y="255"/>
                  </a:lnTo>
                  <a:cubicBezTo>
                    <a:pt x="57" y="255"/>
                    <a:pt x="0" y="198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8" y="0"/>
                  </a:cubicBezTo>
                  <a:lnTo>
                    <a:pt x="128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F3A32B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14" name="Freeform 94">
              <a:extLst>
                <a:ext uri="{FF2B5EF4-FFF2-40B4-BE49-F238E27FC236}">
                  <a16:creationId xmlns:a16="http://schemas.microsoft.com/office/drawing/2014/main" id="{BBAEADC4-B0C3-B78A-8087-136A144AA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82662" y="9725369"/>
              <a:ext cx="318598" cy="318598"/>
            </a:xfrm>
            <a:custGeom>
              <a:avLst/>
              <a:gdLst>
                <a:gd name="T0" fmla="*/ 255 w 256"/>
                <a:gd name="T1" fmla="*/ 127 h 256"/>
                <a:gd name="T2" fmla="*/ 255 w 256"/>
                <a:gd name="T3" fmla="*/ 127 h 256"/>
                <a:gd name="T4" fmla="*/ 128 w 256"/>
                <a:gd name="T5" fmla="*/ 255 h 256"/>
                <a:gd name="T6" fmla="*/ 128 w 256"/>
                <a:gd name="T7" fmla="*/ 255 h 256"/>
                <a:gd name="T8" fmla="*/ 0 w 256"/>
                <a:gd name="T9" fmla="*/ 127 h 256"/>
                <a:gd name="T10" fmla="*/ 0 w 256"/>
                <a:gd name="T11" fmla="*/ 127 h 256"/>
                <a:gd name="T12" fmla="*/ 128 w 256"/>
                <a:gd name="T13" fmla="*/ 0 h 256"/>
                <a:gd name="T14" fmla="*/ 128 w 256"/>
                <a:gd name="T15" fmla="*/ 0 h 256"/>
                <a:gd name="T16" fmla="*/ 255 w 256"/>
                <a:gd name="T17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7"/>
                  </a:moveTo>
                  <a:lnTo>
                    <a:pt x="255" y="127"/>
                  </a:lnTo>
                  <a:cubicBezTo>
                    <a:pt x="255" y="198"/>
                    <a:pt x="198" y="255"/>
                    <a:pt x="128" y="255"/>
                  </a:cubicBezTo>
                  <a:lnTo>
                    <a:pt x="128" y="255"/>
                  </a:lnTo>
                  <a:cubicBezTo>
                    <a:pt x="58" y="255"/>
                    <a:pt x="0" y="198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8" y="0"/>
                    <a:pt x="128" y="0"/>
                  </a:cubicBezTo>
                  <a:lnTo>
                    <a:pt x="128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F3A32B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15" name="Freeform 95">
              <a:extLst>
                <a:ext uri="{FF2B5EF4-FFF2-40B4-BE49-F238E27FC236}">
                  <a16:creationId xmlns:a16="http://schemas.microsoft.com/office/drawing/2014/main" id="{23EEF81A-6AEA-B21F-96DB-0ABEFFFFE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2339" y="10439466"/>
              <a:ext cx="318598" cy="318598"/>
            </a:xfrm>
            <a:custGeom>
              <a:avLst/>
              <a:gdLst>
                <a:gd name="T0" fmla="*/ 255 w 256"/>
                <a:gd name="T1" fmla="*/ 127 h 255"/>
                <a:gd name="T2" fmla="*/ 255 w 256"/>
                <a:gd name="T3" fmla="*/ 127 h 255"/>
                <a:gd name="T4" fmla="*/ 128 w 256"/>
                <a:gd name="T5" fmla="*/ 254 h 255"/>
                <a:gd name="T6" fmla="*/ 128 w 256"/>
                <a:gd name="T7" fmla="*/ 254 h 255"/>
                <a:gd name="T8" fmla="*/ 0 w 256"/>
                <a:gd name="T9" fmla="*/ 127 h 255"/>
                <a:gd name="T10" fmla="*/ 0 w 256"/>
                <a:gd name="T11" fmla="*/ 127 h 255"/>
                <a:gd name="T12" fmla="*/ 128 w 256"/>
                <a:gd name="T13" fmla="*/ 0 h 255"/>
                <a:gd name="T14" fmla="*/ 128 w 256"/>
                <a:gd name="T15" fmla="*/ 0 h 255"/>
                <a:gd name="T16" fmla="*/ 255 w 256"/>
                <a:gd name="T17" fmla="*/ 12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5">
                  <a:moveTo>
                    <a:pt x="255" y="127"/>
                  </a:moveTo>
                  <a:lnTo>
                    <a:pt x="255" y="127"/>
                  </a:lnTo>
                  <a:cubicBezTo>
                    <a:pt x="255" y="197"/>
                    <a:pt x="198" y="254"/>
                    <a:pt x="128" y="254"/>
                  </a:cubicBezTo>
                  <a:lnTo>
                    <a:pt x="128" y="254"/>
                  </a:lnTo>
                  <a:cubicBezTo>
                    <a:pt x="57" y="254"/>
                    <a:pt x="0" y="197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8" y="0"/>
                  </a:cubicBezTo>
                  <a:lnTo>
                    <a:pt x="128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F3A32B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16" name="Freeform 96">
              <a:extLst>
                <a:ext uri="{FF2B5EF4-FFF2-40B4-BE49-F238E27FC236}">
                  <a16:creationId xmlns:a16="http://schemas.microsoft.com/office/drawing/2014/main" id="{C72DCD90-932E-992C-F3FC-0B8FB363B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8547" y="10439466"/>
              <a:ext cx="318598" cy="318598"/>
            </a:xfrm>
            <a:custGeom>
              <a:avLst/>
              <a:gdLst>
                <a:gd name="T0" fmla="*/ 255 w 256"/>
                <a:gd name="T1" fmla="*/ 127 h 255"/>
                <a:gd name="T2" fmla="*/ 255 w 256"/>
                <a:gd name="T3" fmla="*/ 127 h 255"/>
                <a:gd name="T4" fmla="*/ 127 w 256"/>
                <a:gd name="T5" fmla="*/ 254 h 255"/>
                <a:gd name="T6" fmla="*/ 127 w 256"/>
                <a:gd name="T7" fmla="*/ 254 h 255"/>
                <a:gd name="T8" fmla="*/ 0 w 256"/>
                <a:gd name="T9" fmla="*/ 127 h 255"/>
                <a:gd name="T10" fmla="*/ 0 w 256"/>
                <a:gd name="T11" fmla="*/ 127 h 255"/>
                <a:gd name="T12" fmla="*/ 127 w 256"/>
                <a:gd name="T13" fmla="*/ 0 h 255"/>
                <a:gd name="T14" fmla="*/ 127 w 256"/>
                <a:gd name="T15" fmla="*/ 0 h 255"/>
                <a:gd name="T16" fmla="*/ 255 w 256"/>
                <a:gd name="T17" fmla="*/ 12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5">
                  <a:moveTo>
                    <a:pt x="255" y="127"/>
                  </a:moveTo>
                  <a:lnTo>
                    <a:pt x="255" y="127"/>
                  </a:lnTo>
                  <a:cubicBezTo>
                    <a:pt x="255" y="197"/>
                    <a:pt x="198" y="254"/>
                    <a:pt x="127" y="254"/>
                  </a:cubicBezTo>
                  <a:lnTo>
                    <a:pt x="127" y="254"/>
                  </a:lnTo>
                  <a:cubicBezTo>
                    <a:pt x="57" y="254"/>
                    <a:pt x="0" y="197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127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F3A32B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17" name="Freeform 97">
              <a:extLst>
                <a:ext uri="{FF2B5EF4-FFF2-40B4-BE49-F238E27FC236}">
                  <a16:creationId xmlns:a16="http://schemas.microsoft.com/office/drawing/2014/main" id="{4657FD17-2822-FE44-4621-0FCB9E362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4753" y="10439466"/>
              <a:ext cx="318598" cy="318598"/>
            </a:xfrm>
            <a:custGeom>
              <a:avLst/>
              <a:gdLst>
                <a:gd name="T0" fmla="*/ 255 w 256"/>
                <a:gd name="T1" fmla="*/ 127 h 255"/>
                <a:gd name="T2" fmla="*/ 255 w 256"/>
                <a:gd name="T3" fmla="*/ 127 h 255"/>
                <a:gd name="T4" fmla="*/ 127 w 256"/>
                <a:gd name="T5" fmla="*/ 254 h 255"/>
                <a:gd name="T6" fmla="*/ 127 w 256"/>
                <a:gd name="T7" fmla="*/ 254 h 255"/>
                <a:gd name="T8" fmla="*/ 0 w 256"/>
                <a:gd name="T9" fmla="*/ 127 h 255"/>
                <a:gd name="T10" fmla="*/ 0 w 256"/>
                <a:gd name="T11" fmla="*/ 127 h 255"/>
                <a:gd name="T12" fmla="*/ 127 w 256"/>
                <a:gd name="T13" fmla="*/ 0 h 255"/>
                <a:gd name="T14" fmla="*/ 127 w 256"/>
                <a:gd name="T15" fmla="*/ 0 h 255"/>
                <a:gd name="T16" fmla="*/ 255 w 256"/>
                <a:gd name="T17" fmla="*/ 12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5">
                  <a:moveTo>
                    <a:pt x="255" y="127"/>
                  </a:moveTo>
                  <a:lnTo>
                    <a:pt x="255" y="127"/>
                  </a:lnTo>
                  <a:cubicBezTo>
                    <a:pt x="255" y="197"/>
                    <a:pt x="198" y="254"/>
                    <a:pt x="127" y="254"/>
                  </a:cubicBezTo>
                  <a:lnTo>
                    <a:pt x="127" y="254"/>
                  </a:lnTo>
                  <a:cubicBezTo>
                    <a:pt x="57" y="254"/>
                    <a:pt x="0" y="197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127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F3A32B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18" name="Freeform 98">
              <a:extLst>
                <a:ext uri="{FF2B5EF4-FFF2-40B4-BE49-F238E27FC236}">
                  <a16:creationId xmlns:a16="http://schemas.microsoft.com/office/drawing/2014/main" id="{5F71DF79-B530-EAA2-47AD-01DE935AC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6456" y="10439466"/>
              <a:ext cx="318598" cy="318598"/>
            </a:xfrm>
            <a:custGeom>
              <a:avLst/>
              <a:gdLst>
                <a:gd name="T0" fmla="*/ 255 w 256"/>
                <a:gd name="T1" fmla="*/ 127 h 255"/>
                <a:gd name="T2" fmla="*/ 255 w 256"/>
                <a:gd name="T3" fmla="*/ 127 h 255"/>
                <a:gd name="T4" fmla="*/ 127 w 256"/>
                <a:gd name="T5" fmla="*/ 254 h 255"/>
                <a:gd name="T6" fmla="*/ 127 w 256"/>
                <a:gd name="T7" fmla="*/ 254 h 255"/>
                <a:gd name="T8" fmla="*/ 0 w 256"/>
                <a:gd name="T9" fmla="*/ 127 h 255"/>
                <a:gd name="T10" fmla="*/ 0 w 256"/>
                <a:gd name="T11" fmla="*/ 127 h 255"/>
                <a:gd name="T12" fmla="*/ 127 w 256"/>
                <a:gd name="T13" fmla="*/ 0 h 255"/>
                <a:gd name="T14" fmla="*/ 127 w 256"/>
                <a:gd name="T15" fmla="*/ 0 h 255"/>
                <a:gd name="T16" fmla="*/ 255 w 256"/>
                <a:gd name="T17" fmla="*/ 12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5">
                  <a:moveTo>
                    <a:pt x="255" y="127"/>
                  </a:moveTo>
                  <a:lnTo>
                    <a:pt x="255" y="127"/>
                  </a:lnTo>
                  <a:cubicBezTo>
                    <a:pt x="255" y="197"/>
                    <a:pt x="198" y="254"/>
                    <a:pt x="127" y="254"/>
                  </a:cubicBezTo>
                  <a:lnTo>
                    <a:pt x="127" y="254"/>
                  </a:lnTo>
                  <a:cubicBezTo>
                    <a:pt x="57" y="254"/>
                    <a:pt x="0" y="197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127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F3A32B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19" name="Freeform 99">
              <a:extLst>
                <a:ext uri="{FF2B5EF4-FFF2-40B4-BE49-F238E27FC236}">
                  <a16:creationId xmlns:a16="http://schemas.microsoft.com/office/drawing/2014/main" id="{6C845316-348D-9C82-3071-036AC5307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82662" y="10439466"/>
              <a:ext cx="318598" cy="318598"/>
            </a:xfrm>
            <a:custGeom>
              <a:avLst/>
              <a:gdLst>
                <a:gd name="T0" fmla="*/ 255 w 256"/>
                <a:gd name="T1" fmla="*/ 127 h 255"/>
                <a:gd name="T2" fmla="*/ 255 w 256"/>
                <a:gd name="T3" fmla="*/ 127 h 255"/>
                <a:gd name="T4" fmla="*/ 128 w 256"/>
                <a:gd name="T5" fmla="*/ 254 h 255"/>
                <a:gd name="T6" fmla="*/ 128 w 256"/>
                <a:gd name="T7" fmla="*/ 254 h 255"/>
                <a:gd name="T8" fmla="*/ 0 w 256"/>
                <a:gd name="T9" fmla="*/ 127 h 255"/>
                <a:gd name="T10" fmla="*/ 0 w 256"/>
                <a:gd name="T11" fmla="*/ 127 h 255"/>
                <a:gd name="T12" fmla="*/ 128 w 256"/>
                <a:gd name="T13" fmla="*/ 0 h 255"/>
                <a:gd name="T14" fmla="*/ 128 w 256"/>
                <a:gd name="T15" fmla="*/ 0 h 255"/>
                <a:gd name="T16" fmla="*/ 255 w 256"/>
                <a:gd name="T17" fmla="*/ 12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5">
                  <a:moveTo>
                    <a:pt x="255" y="127"/>
                  </a:moveTo>
                  <a:lnTo>
                    <a:pt x="255" y="127"/>
                  </a:lnTo>
                  <a:cubicBezTo>
                    <a:pt x="255" y="197"/>
                    <a:pt x="198" y="254"/>
                    <a:pt x="128" y="254"/>
                  </a:cubicBezTo>
                  <a:lnTo>
                    <a:pt x="128" y="254"/>
                  </a:lnTo>
                  <a:cubicBezTo>
                    <a:pt x="57" y="254"/>
                    <a:pt x="0" y="197"/>
                    <a:pt x="0" y="127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8" y="0"/>
                  </a:cubicBezTo>
                  <a:lnTo>
                    <a:pt x="128" y="0"/>
                  </a:lnTo>
                  <a:cubicBezTo>
                    <a:pt x="198" y="0"/>
                    <a:pt x="255" y="57"/>
                    <a:pt x="255" y="127"/>
                  </a:cubicBezTo>
                </a:path>
              </a:pathLst>
            </a:custGeom>
            <a:solidFill>
              <a:srgbClr val="F3A32B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20" name="Freeform 100">
              <a:extLst>
                <a:ext uri="{FF2B5EF4-FFF2-40B4-BE49-F238E27FC236}">
                  <a16:creationId xmlns:a16="http://schemas.microsoft.com/office/drawing/2014/main" id="{BC75A3A8-A377-0ACB-8E1B-334219677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2339" y="11153562"/>
              <a:ext cx="318598" cy="318598"/>
            </a:xfrm>
            <a:custGeom>
              <a:avLst/>
              <a:gdLst>
                <a:gd name="T0" fmla="*/ 255 w 256"/>
                <a:gd name="T1" fmla="*/ 128 h 256"/>
                <a:gd name="T2" fmla="*/ 255 w 256"/>
                <a:gd name="T3" fmla="*/ 128 h 256"/>
                <a:gd name="T4" fmla="*/ 128 w 256"/>
                <a:gd name="T5" fmla="*/ 255 h 256"/>
                <a:gd name="T6" fmla="*/ 128 w 256"/>
                <a:gd name="T7" fmla="*/ 255 h 256"/>
                <a:gd name="T8" fmla="*/ 0 w 256"/>
                <a:gd name="T9" fmla="*/ 128 h 256"/>
                <a:gd name="T10" fmla="*/ 0 w 256"/>
                <a:gd name="T11" fmla="*/ 128 h 256"/>
                <a:gd name="T12" fmla="*/ 128 w 256"/>
                <a:gd name="T13" fmla="*/ 0 h 256"/>
                <a:gd name="T14" fmla="*/ 128 w 256"/>
                <a:gd name="T15" fmla="*/ 0 h 256"/>
                <a:gd name="T16" fmla="*/ 255 w 256"/>
                <a:gd name="T17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8"/>
                  </a:moveTo>
                  <a:lnTo>
                    <a:pt x="255" y="128"/>
                  </a:lnTo>
                  <a:cubicBezTo>
                    <a:pt x="255" y="198"/>
                    <a:pt x="198" y="255"/>
                    <a:pt x="128" y="255"/>
                  </a:cubicBezTo>
                  <a:lnTo>
                    <a:pt x="128" y="255"/>
                  </a:lnTo>
                  <a:cubicBezTo>
                    <a:pt x="57" y="255"/>
                    <a:pt x="0" y="198"/>
                    <a:pt x="0" y="128"/>
                  </a:cubicBezTo>
                  <a:lnTo>
                    <a:pt x="0" y="128"/>
                  </a:lnTo>
                  <a:cubicBezTo>
                    <a:pt x="0" y="57"/>
                    <a:pt x="57" y="0"/>
                    <a:pt x="128" y="0"/>
                  </a:cubicBezTo>
                  <a:lnTo>
                    <a:pt x="128" y="0"/>
                  </a:lnTo>
                  <a:cubicBezTo>
                    <a:pt x="198" y="0"/>
                    <a:pt x="255" y="57"/>
                    <a:pt x="255" y="128"/>
                  </a:cubicBezTo>
                </a:path>
              </a:pathLst>
            </a:custGeom>
            <a:solidFill>
              <a:srgbClr val="F3A32B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21" name="Freeform 101">
              <a:extLst>
                <a:ext uri="{FF2B5EF4-FFF2-40B4-BE49-F238E27FC236}">
                  <a16:creationId xmlns:a16="http://schemas.microsoft.com/office/drawing/2014/main" id="{5250DB1A-F443-9C84-A275-F124A998E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8547" y="11153562"/>
              <a:ext cx="318598" cy="318598"/>
            </a:xfrm>
            <a:custGeom>
              <a:avLst/>
              <a:gdLst>
                <a:gd name="T0" fmla="*/ 255 w 256"/>
                <a:gd name="T1" fmla="*/ 128 h 256"/>
                <a:gd name="T2" fmla="*/ 255 w 256"/>
                <a:gd name="T3" fmla="*/ 128 h 256"/>
                <a:gd name="T4" fmla="*/ 127 w 256"/>
                <a:gd name="T5" fmla="*/ 255 h 256"/>
                <a:gd name="T6" fmla="*/ 127 w 256"/>
                <a:gd name="T7" fmla="*/ 255 h 256"/>
                <a:gd name="T8" fmla="*/ 0 w 256"/>
                <a:gd name="T9" fmla="*/ 128 h 256"/>
                <a:gd name="T10" fmla="*/ 0 w 256"/>
                <a:gd name="T11" fmla="*/ 128 h 256"/>
                <a:gd name="T12" fmla="*/ 127 w 256"/>
                <a:gd name="T13" fmla="*/ 0 h 256"/>
                <a:gd name="T14" fmla="*/ 127 w 256"/>
                <a:gd name="T15" fmla="*/ 0 h 256"/>
                <a:gd name="T16" fmla="*/ 255 w 256"/>
                <a:gd name="T17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8"/>
                  </a:moveTo>
                  <a:lnTo>
                    <a:pt x="255" y="128"/>
                  </a:lnTo>
                  <a:cubicBezTo>
                    <a:pt x="255" y="198"/>
                    <a:pt x="198" y="255"/>
                    <a:pt x="127" y="255"/>
                  </a:cubicBezTo>
                  <a:lnTo>
                    <a:pt x="127" y="255"/>
                  </a:lnTo>
                  <a:cubicBezTo>
                    <a:pt x="57" y="255"/>
                    <a:pt x="0" y="198"/>
                    <a:pt x="0" y="128"/>
                  </a:cubicBezTo>
                  <a:lnTo>
                    <a:pt x="0" y="128"/>
                  </a:lnTo>
                  <a:cubicBezTo>
                    <a:pt x="0" y="57"/>
                    <a:pt x="57" y="0"/>
                    <a:pt x="127" y="0"/>
                  </a:cubicBezTo>
                  <a:lnTo>
                    <a:pt x="127" y="0"/>
                  </a:lnTo>
                  <a:cubicBezTo>
                    <a:pt x="198" y="0"/>
                    <a:pt x="255" y="57"/>
                    <a:pt x="255" y="128"/>
                  </a:cubicBezTo>
                </a:path>
              </a:pathLst>
            </a:custGeom>
            <a:solidFill>
              <a:srgbClr val="F3A32B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22" name="Freeform 102">
              <a:extLst>
                <a:ext uri="{FF2B5EF4-FFF2-40B4-BE49-F238E27FC236}">
                  <a16:creationId xmlns:a16="http://schemas.microsoft.com/office/drawing/2014/main" id="{44E1B9F3-2CCE-43F9-ECC5-9DFC96AB7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4753" y="11153562"/>
              <a:ext cx="318598" cy="318598"/>
            </a:xfrm>
            <a:custGeom>
              <a:avLst/>
              <a:gdLst>
                <a:gd name="T0" fmla="*/ 255 w 256"/>
                <a:gd name="T1" fmla="*/ 128 h 256"/>
                <a:gd name="T2" fmla="*/ 255 w 256"/>
                <a:gd name="T3" fmla="*/ 128 h 256"/>
                <a:gd name="T4" fmla="*/ 127 w 256"/>
                <a:gd name="T5" fmla="*/ 255 h 256"/>
                <a:gd name="T6" fmla="*/ 127 w 256"/>
                <a:gd name="T7" fmla="*/ 255 h 256"/>
                <a:gd name="T8" fmla="*/ 0 w 256"/>
                <a:gd name="T9" fmla="*/ 128 h 256"/>
                <a:gd name="T10" fmla="*/ 0 w 256"/>
                <a:gd name="T11" fmla="*/ 128 h 256"/>
                <a:gd name="T12" fmla="*/ 127 w 256"/>
                <a:gd name="T13" fmla="*/ 0 h 256"/>
                <a:gd name="T14" fmla="*/ 127 w 256"/>
                <a:gd name="T15" fmla="*/ 0 h 256"/>
                <a:gd name="T16" fmla="*/ 255 w 256"/>
                <a:gd name="T17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8"/>
                  </a:moveTo>
                  <a:lnTo>
                    <a:pt x="255" y="128"/>
                  </a:lnTo>
                  <a:cubicBezTo>
                    <a:pt x="255" y="198"/>
                    <a:pt x="198" y="255"/>
                    <a:pt x="127" y="255"/>
                  </a:cubicBezTo>
                  <a:lnTo>
                    <a:pt x="127" y="255"/>
                  </a:lnTo>
                  <a:cubicBezTo>
                    <a:pt x="57" y="255"/>
                    <a:pt x="0" y="198"/>
                    <a:pt x="0" y="128"/>
                  </a:cubicBezTo>
                  <a:lnTo>
                    <a:pt x="0" y="128"/>
                  </a:lnTo>
                  <a:cubicBezTo>
                    <a:pt x="0" y="57"/>
                    <a:pt x="57" y="0"/>
                    <a:pt x="127" y="0"/>
                  </a:cubicBezTo>
                  <a:lnTo>
                    <a:pt x="127" y="0"/>
                  </a:lnTo>
                  <a:cubicBezTo>
                    <a:pt x="198" y="0"/>
                    <a:pt x="255" y="57"/>
                    <a:pt x="255" y="128"/>
                  </a:cubicBezTo>
                </a:path>
              </a:pathLst>
            </a:custGeom>
            <a:solidFill>
              <a:srgbClr val="F3A32B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23" name="Freeform 103">
              <a:extLst>
                <a:ext uri="{FF2B5EF4-FFF2-40B4-BE49-F238E27FC236}">
                  <a16:creationId xmlns:a16="http://schemas.microsoft.com/office/drawing/2014/main" id="{7A29A7C6-AFCC-9765-7D9A-AA3CA707D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6456" y="11153562"/>
              <a:ext cx="318598" cy="318598"/>
            </a:xfrm>
            <a:custGeom>
              <a:avLst/>
              <a:gdLst>
                <a:gd name="T0" fmla="*/ 255 w 256"/>
                <a:gd name="T1" fmla="*/ 128 h 256"/>
                <a:gd name="T2" fmla="*/ 255 w 256"/>
                <a:gd name="T3" fmla="*/ 128 h 256"/>
                <a:gd name="T4" fmla="*/ 127 w 256"/>
                <a:gd name="T5" fmla="*/ 255 h 256"/>
                <a:gd name="T6" fmla="*/ 127 w 256"/>
                <a:gd name="T7" fmla="*/ 255 h 256"/>
                <a:gd name="T8" fmla="*/ 0 w 256"/>
                <a:gd name="T9" fmla="*/ 128 h 256"/>
                <a:gd name="T10" fmla="*/ 0 w 256"/>
                <a:gd name="T11" fmla="*/ 128 h 256"/>
                <a:gd name="T12" fmla="*/ 127 w 256"/>
                <a:gd name="T13" fmla="*/ 0 h 256"/>
                <a:gd name="T14" fmla="*/ 127 w 256"/>
                <a:gd name="T15" fmla="*/ 0 h 256"/>
                <a:gd name="T16" fmla="*/ 255 w 256"/>
                <a:gd name="T17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8"/>
                  </a:moveTo>
                  <a:lnTo>
                    <a:pt x="255" y="128"/>
                  </a:lnTo>
                  <a:cubicBezTo>
                    <a:pt x="255" y="198"/>
                    <a:pt x="198" y="255"/>
                    <a:pt x="127" y="255"/>
                  </a:cubicBezTo>
                  <a:lnTo>
                    <a:pt x="127" y="255"/>
                  </a:lnTo>
                  <a:cubicBezTo>
                    <a:pt x="57" y="255"/>
                    <a:pt x="0" y="198"/>
                    <a:pt x="0" y="128"/>
                  </a:cubicBezTo>
                  <a:lnTo>
                    <a:pt x="0" y="128"/>
                  </a:lnTo>
                  <a:cubicBezTo>
                    <a:pt x="0" y="57"/>
                    <a:pt x="57" y="0"/>
                    <a:pt x="127" y="0"/>
                  </a:cubicBezTo>
                  <a:lnTo>
                    <a:pt x="127" y="0"/>
                  </a:lnTo>
                  <a:cubicBezTo>
                    <a:pt x="198" y="0"/>
                    <a:pt x="255" y="57"/>
                    <a:pt x="255" y="128"/>
                  </a:cubicBezTo>
                </a:path>
              </a:pathLst>
            </a:custGeom>
            <a:solidFill>
              <a:srgbClr val="F3A32B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  <p:sp>
          <p:nvSpPr>
            <p:cNvPr id="124" name="Freeform 104">
              <a:extLst>
                <a:ext uri="{FF2B5EF4-FFF2-40B4-BE49-F238E27FC236}">
                  <a16:creationId xmlns:a16="http://schemas.microsoft.com/office/drawing/2014/main" id="{6BFF6703-D9A8-D796-58A1-76A521725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82662" y="11153562"/>
              <a:ext cx="318598" cy="318598"/>
            </a:xfrm>
            <a:custGeom>
              <a:avLst/>
              <a:gdLst>
                <a:gd name="T0" fmla="*/ 255 w 256"/>
                <a:gd name="T1" fmla="*/ 128 h 256"/>
                <a:gd name="T2" fmla="*/ 255 w 256"/>
                <a:gd name="T3" fmla="*/ 128 h 256"/>
                <a:gd name="T4" fmla="*/ 128 w 256"/>
                <a:gd name="T5" fmla="*/ 255 h 256"/>
                <a:gd name="T6" fmla="*/ 128 w 256"/>
                <a:gd name="T7" fmla="*/ 255 h 256"/>
                <a:gd name="T8" fmla="*/ 0 w 256"/>
                <a:gd name="T9" fmla="*/ 128 h 256"/>
                <a:gd name="T10" fmla="*/ 0 w 256"/>
                <a:gd name="T11" fmla="*/ 128 h 256"/>
                <a:gd name="T12" fmla="*/ 128 w 256"/>
                <a:gd name="T13" fmla="*/ 0 h 256"/>
                <a:gd name="T14" fmla="*/ 128 w 256"/>
                <a:gd name="T15" fmla="*/ 0 h 256"/>
                <a:gd name="T16" fmla="*/ 255 w 256"/>
                <a:gd name="T17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5" y="128"/>
                  </a:moveTo>
                  <a:lnTo>
                    <a:pt x="255" y="128"/>
                  </a:lnTo>
                  <a:cubicBezTo>
                    <a:pt x="255" y="198"/>
                    <a:pt x="198" y="255"/>
                    <a:pt x="128" y="255"/>
                  </a:cubicBezTo>
                  <a:lnTo>
                    <a:pt x="128" y="255"/>
                  </a:lnTo>
                  <a:cubicBezTo>
                    <a:pt x="57" y="255"/>
                    <a:pt x="0" y="198"/>
                    <a:pt x="0" y="128"/>
                  </a:cubicBezTo>
                  <a:lnTo>
                    <a:pt x="0" y="128"/>
                  </a:lnTo>
                  <a:cubicBezTo>
                    <a:pt x="0" y="57"/>
                    <a:pt x="57" y="0"/>
                    <a:pt x="128" y="0"/>
                  </a:cubicBezTo>
                  <a:lnTo>
                    <a:pt x="128" y="0"/>
                  </a:lnTo>
                  <a:cubicBezTo>
                    <a:pt x="198" y="0"/>
                    <a:pt x="255" y="57"/>
                    <a:pt x="255" y="128"/>
                  </a:cubicBezTo>
                </a:path>
              </a:pathLst>
            </a:custGeom>
            <a:solidFill>
              <a:srgbClr val="F3A32B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4"/>
                </a:solidFill>
                <a:effectLst/>
                <a:uLnTx/>
                <a:uFillTx/>
                <a:latin typeface="Poppins" panose="00000500000000000000" pitchFamily="2" charset="0"/>
              </a:endParaRPr>
            </a:p>
          </p:txBody>
        </p:sp>
      </p:grpSp>
      <p:sp>
        <p:nvSpPr>
          <p:cNvPr id="125" name="Freeform 105">
            <a:extLst>
              <a:ext uri="{FF2B5EF4-FFF2-40B4-BE49-F238E27FC236}">
                <a16:creationId xmlns:a16="http://schemas.microsoft.com/office/drawing/2014/main" id="{8C5CA4AC-AA69-6961-B8D7-457C3275B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8847" y="5193609"/>
            <a:ext cx="7591389" cy="4405423"/>
          </a:xfrm>
          <a:custGeom>
            <a:avLst/>
            <a:gdLst>
              <a:gd name="T0" fmla="*/ 6092 w 6093"/>
              <a:gd name="T1" fmla="*/ 3534 h 3535"/>
              <a:gd name="T2" fmla="*/ 0 w 6093"/>
              <a:gd name="T3" fmla="*/ 3534 h 3535"/>
              <a:gd name="T4" fmla="*/ 0 w 6093"/>
              <a:gd name="T5" fmla="*/ 0 h 3535"/>
              <a:gd name="T6" fmla="*/ 6092 w 6093"/>
              <a:gd name="T7" fmla="*/ 0 h 3535"/>
              <a:gd name="T8" fmla="*/ 6092 w 6093"/>
              <a:gd name="T9" fmla="*/ 3534 h 3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93" h="3535">
                <a:moveTo>
                  <a:pt x="6092" y="3534"/>
                </a:moveTo>
                <a:lnTo>
                  <a:pt x="0" y="3534"/>
                </a:lnTo>
                <a:lnTo>
                  <a:pt x="0" y="0"/>
                </a:lnTo>
                <a:lnTo>
                  <a:pt x="6092" y="0"/>
                </a:lnTo>
                <a:lnTo>
                  <a:pt x="6092" y="3534"/>
                </a:lnTo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747994"/>
              </a:solidFill>
              <a:effectLst/>
              <a:uLnTx/>
              <a:uFillTx/>
              <a:latin typeface="Poppins" panose="00000500000000000000" pitchFamily="2" charset="0"/>
            </a:endParaRPr>
          </a:p>
        </p:txBody>
      </p:sp>
      <p:sp>
        <p:nvSpPr>
          <p:cNvPr id="126" name="Freeform 319">
            <a:extLst>
              <a:ext uri="{FF2B5EF4-FFF2-40B4-BE49-F238E27FC236}">
                <a16:creationId xmlns:a16="http://schemas.microsoft.com/office/drawing/2014/main" id="{B9A223E6-3521-F5A1-E049-6F620EA65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310" y="3435836"/>
            <a:ext cx="8052805" cy="2861876"/>
          </a:xfrm>
          <a:custGeom>
            <a:avLst/>
            <a:gdLst>
              <a:gd name="T0" fmla="*/ 6462 w 6463"/>
              <a:gd name="T1" fmla="*/ 2297 h 2298"/>
              <a:gd name="T2" fmla="*/ 0 w 6463"/>
              <a:gd name="T3" fmla="*/ 2297 h 2298"/>
              <a:gd name="T4" fmla="*/ 0 w 6463"/>
              <a:gd name="T5" fmla="*/ 0 h 2298"/>
              <a:gd name="T6" fmla="*/ 6462 w 6463"/>
              <a:gd name="T7" fmla="*/ 0 h 2298"/>
              <a:gd name="T8" fmla="*/ 6462 w 6463"/>
              <a:gd name="T9" fmla="*/ 2297 h 2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63" h="2298">
                <a:moveTo>
                  <a:pt x="6462" y="2297"/>
                </a:moveTo>
                <a:lnTo>
                  <a:pt x="0" y="2297"/>
                </a:lnTo>
                <a:lnTo>
                  <a:pt x="0" y="0"/>
                </a:lnTo>
                <a:lnTo>
                  <a:pt x="6462" y="0"/>
                </a:lnTo>
                <a:lnTo>
                  <a:pt x="6462" y="2297"/>
                </a:lnTo>
              </a:path>
            </a:pathLst>
          </a:custGeom>
          <a:noFill/>
          <a:ln w="12700" cap="flat">
            <a:solidFill>
              <a:srgbClr val="11134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747994"/>
              </a:solidFill>
              <a:effectLst/>
              <a:uLnTx/>
              <a:uFillTx/>
              <a:latin typeface="Poppins" panose="00000500000000000000" pitchFamily="2" charset="0"/>
            </a:endParaRPr>
          </a:p>
        </p:txBody>
      </p:sp>
      <p:sp>
        <p:nvSpPr>
          <p:cNvPr id="127" name="Freeform 320">
            <a:extLst>
              <a:ext uri="{FF2B5EF4-FFF2-40B4-BE49-F238E27FC236}">
                <a16:creationId xmlns:a16="http://schemas.microsoft.com/office/drawing/2014/main" id="{D9ACC87D-3EED-8B73-3996-673C9BD42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310" y="6693210"/>
            <a:ext cx="8052805" cy="2861878"/>
          </a:xfrm>
          <a:custGeom>
            <a:avLst/>
            <a:gdLst>
              <a:gd name="T0" fmla="*/ 6462 w 6463"/>
              <a:gd name="T1" fmla="*/ 2296 h 2297"/>
              <a:gd name="T2" fmla="*/ 0 w 6463"/>
              <a:gd name="T3" fmla="*/ 2296 h 2297"/>
              <a:gd name="T4" fmla="*/ 0 w 6463"/>
              <a:gd name="T5" fmla="*/ 0 h 2297"/>
              <a:gd name="T6" fmla="*/ 6462 w 6463"/>
              <a:gd name="T7" fmla="*/ 0 h 2297"/>
              <a:gd name="T8" fmla="*/ 6462 w 6463"/>
              <a:gd name="T9" fmla="*/ 2296 h 2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63" h="2297">
                <a:moveTo>
                  <a:pt x="6462" y="2296"/>
                </a:moveTo>
                <a:lnTo>
                  <a:pt x="0" y="2296"/>
                </a:lnTo>
                <a:lnTo>
                  <a:pt x="0" y="0"/>
                </a:lnTo>
                <a:lnTo>
                  <a:pt x="6462" y="0"/>
                </a:lnTo>
                <a:lnTo>
                  <a:pt x="6462" y="2296"/>
                </a:lnTo>
              </a:path>
            </a:pathLst>
          </a:custGeom>
          <a:noFill/>
          <a:ln w="12700" cap="flat">
            <a:solidFill>
              <a:srgbClr val="11134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747994"/>
              </a:solidFill>
              <a:effectLst/>
              <a:uLnTx/>
              <a:uFillTx/>
              <a:latin typeface="Poppins" panose="00000500000000000000" pitchFamily="2" charset="0"/>
            </a:endParaRPr>
          </a:p>
        </p:txBody>
      </p:sp>
      <p:sp>
        <p:nvSpPr>
          <p:cNvPr id="128" name="Freeform 321">
            <a:extLst>
              <a:ext uri="{FF2B5EF4-FFF2-40B4-BE49-F238E27FC236}">
                <a16:creationId xmlns:a16="http://schemas.microsoft.com/office/drawing/2014/main" id="{8754F332-AA35-9394-4F8A-FB1687D87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310" y="9956080"/>
            <a:ext cx="8052805" cy="2861878"/>
          </a:xfrm>
          <a:custGeom>
            <a:avLst/>
            <a:gdLst>
              <a:gd name="T0" fmla="*/ 6462 w 6463"/>
              <a:gd name="T1" fmla="*/ 2296 h 2297"/>
              <a:gd name="T2" fmla="*/ 0 w 6463"/>
              <a:gd name="T3" fmla="*/ 2296 h 2297"/>
              <a:gd name="T4" fmla="*/ 0 w 6463"/>
              <a:gd name="T5" fmla="*/ 0 h 2297"/>
              <a:gd name="T6" fmla="*/ 6462 w 6463"/>
              <a:gd name="T7" fmla="*/ 0 h 2297"/>
              <a:gd name="T8" fmla="*/ 6462 w 6463"/>
              <a:gd name="T9" fmla="*/ 2296 h 2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63" h="2297">
                <a:moveTo>
                  <a:pt x="6462" y="2296"/>
                </a:moveTo>
                <a:lnTo>
                  <a:pt x="0" y="2296"/>
                </a:lnTo>
                <a:lnTo>
                  <a:pt x="0" y="0"/>
                </a:lnTo>
                <a:lnTo>
                  <a:pt x="6462" y="0"/>
                </a:lnTo>
                <a:lnTo>
                  <a:pt x="6462" y="2296"/>
                </a:lnTo>
              </a:path>
            </a:pathLst>
          </a:custGeom>
          <a:noFill/>
          <a:ln w="12700" cap="flat">
            <a:solidFill>
              <a:srgbClr val="11134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747994"/>
              </a:solidFill>
              <a:effectLst/>
              <a:uLnTx/>
              <a:uFillTx/>
              <a:latin typeface="Poppins" panose="00000500000000000000" pitchFamily="2" charset="0"/>
            </a:endParaRPr>
          </a:p>
        </p:txBody>
      </p:sp>
      <p:sp>
        <p:nvSpPr>
          <p:cNvPr id="129" name="Freeform 322">
            <a:extLst>
              <a:ext uri="{FF2B5EF4-FFF2-40B4-BE49-F238E27FC236}">
                <a16:creationId xmlns:a16="http://schemas.microsoft.com/office/drawing/2014/main" id="{43A9598A-4C36-5D70-2806-EDBDC2521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839" y="3655560"/>
            <a:ext cx="2416940" cy="2416940"/>
          </a:xfrm>
          <a:custGeom>
            <a:avLst/>
            <a:gdLst>
              <a:gd name="T0" fmla="*/ 969 w 1939"/>
              <a:gd name="T1" fmla="*/ 1938 h 1939"/>
              <a:gd name="T2" fmla="*/ 122 w 1939"/>
              <a:gd name="T3" fmla="*/ 1938 h 1939"/>
              <a:gd name="T4" fmla="*/ 122 w 1939"/>
              <a:gd name="T5" fmla="*/ 1938 h 1939"/>
              <a:gd name="T6" fmla="*/ 0 w 1939"/>
              <a:gd name="T7" fmla="*/ 1815 h 1939"/>
              <a:gd name="T8" fmla="*/ 0 w 1939"/>
              <a:gd name="T9" fmla="*/ 123 h 1939"/>
              <a:gd name="T10" fmla="*/ 0 w 1939"/>
              <a:gd name="T11" fmla="*/ 123 h 1939"/>
              <a:gd name="T12" fmla="*/ 122 w 1939"/>
              <a:gd name="T13" fmla="*/ 0 h 1939"/>
              <a:gd name="T14" fmla="*/ 969 w 1939"/>
              <a:gd name="T15" fmla="*/ 0 h 1939"/>
              <a:gd name="T16" fmla="*/ 969 w 1939"/>
              <a:gd name="T17" fmla="*/ 0 h 1939"/>
              <a:gd name="T18" fmla="*/ 1938 w 1939"/>
              <a:gd name="T19" fmla="*/ 969 h 1939"/>
              <a:gd name="T20" fmla="*/ 1938 w 1939"/>
              <a:gd name="T21" fmla="*/ 969 h 1939"/>
              <a:gd name="T22" fmla="*/ 969 w 1939"/>
              <a:gd name="T23" fmla="*/ 1938 h 19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39" h="1939">
                <a:moveTo>
                  <a:pt x="969" y="1938"/>
                </a:moveTo>
                <a:lnTo>
                  <a:pt x="122" y="1938"/>
                </a:lnTo>
                <a:lnTo>
                  <a:pt x="122" y="1938"/>
                </a:lnTo>
                <a:cubicBezTo>
                  <a:pt x="55" y="1938"/>
                  <a:pt x="0" y="1883"/>
                  <a:pt x="0" y="1815"/>
                </a:cubicBezTo>
                <a:lnTo>
                  <a:pt x="0" y="123"/>
                </a:lnTo>
                <a:lnTo>
                  <a:pt x="0" y="123"/>
                </a:lnTo>
                <a:cubicBezTo>
                  <a:pt x="0" y="55"/>
                  <a:pt x="55" y="0"/>
                  <a:pt x="122" y="0"/>
                </a:cubicBezTo>
                <a:lnTo>
                  <a:pt x="969" y="0"/>
                </a:lnTo>
                <a:lnTo>
                  <a:pt x="969" y="0"/>
                </a:lnTo>
                <a:cubicBezTo>
                  <a:pt x="1502" y="0"/>
                  <a:pt x="1938" y="436"/>
                  <a:pt x="1938" y="969"/>
                </a:cubicBezTo>
                <a:lnTo>
                  <a:pt x="1938" y="969"/>
                </a:lnTo>
                <a:cubicBezTo>
                  <a:pt x="1938" y="1502"/>
                  <a:pt x="1502" y="1938"/>
                  <a:pt x="969" y="1938"/>
                </a:cubicBezTo>
              </a:path>
            </a:pathLst>
          </a:custGeom>
          <a:solidFill>
            <a:srgbClr val="2075FD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747994"/>
              </a:solidFill>
              <a:effectLst/>
              <a:uLnTx/>
              <a:uFillTx/>
              <a:latin typeface="Poppins" panose="00000500000000000000" pitchFamily="2" charset="0"/>
            </a:endParaRPr>
          </a:p>
        </p:txBody>
      </p:sp>
      <p:sp>
        <p:nvSpPr>
          <p:cNvPr id="130" name="Freeform 323">
            <a:extLst>
              <a:ext uri="{FF2B5EF4-FFF2-40B4-BE49-F238E27FC236}">
                <a16:creationId xmlns:a16="http://schemas.microsoft.com/office/drawing/2014/main" id="{9CBE7CFE-97BE-6A03-7C8D-270EC4EA6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839" y="6918426"/>
            <a:ext cx="2416940" cy="2411446"/>
          </a:xfrm>
          <a:custGeom>
            <a:avLst/>
            <a:gdLst>
              <a:gd name="T0" fmla="*/ 969 w 1939"/>
              <a:gd name="T1" fmla="*/ 1937 h 1938"/>
              <a:gd name="T2" fmla="*/ 122 w 1939"/>
              <a:gd name="T3" fmla="*/ 1937 h 1938"/>
              <a:gd name="T4" fmla="*/ 122 w 1939"/>
              <a:gd name="T5" fmla="*/ 1937 h 1938"/>
              <a:gd name="T6" fmla="*/ 0 w 1939"/>
              <a:gd name="T7" fmla="*/ 1815 h 1938"/>
              <a:gd name="T8" fmla="*/ 0 w 1939"/>
              <a:gd name="T9" fmla="*/ 122 h 1938"/>
              <a:gd name="T10" fmla="*/ 0 w 1939"/>
              <a:gd name="T11" fmla="*/ 122 h 1938"/>
              <a:gd name="T12" fmla="*/ 122 w 1939"/>
              <a:gd name="T13" fmla="*/ 0 h 1938"/>
              <a:gd name="T14" fmla="*/ 969 w 1939"/>
              <a:gd name="T15" fmla="*/ 0 h 1938"/>
              <a:gd name="T16" fmla="*/ 969 w 1939"/>
              <a:gd name="T17" fmla="*/ 0 h 1938"/>
              <a:gd name="T18" fmla="*/ 1938 w 1939"/>
              <a:gd name="T19" fmla="*/ 968 h 1938"/>
              <a:gd name="T20" fmla="*/ 1938 w 1939"/>
              <a:gd name="T21" fmla="*/ 968 h 1938"/>
              <a:gd name="T22" fmla="*/ 969 w 1939"/>
              <a:gd name="T23" fmla="*/ 1937 h 1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39" h="1938">
                <a:moveTo>
                  <a:pt x="969" y="1937"/>
                </a:moveTo>
                <a:lnTo>
                  <a:pt x="122" y="1937"/>
                </a:lnTo>
                <a:lnTo>
                  <a:pt x="122" y="1937"/>
                </a:lnTo>
                <a:cubicBezTo>
                  <a:pt x="55" y="1937"/>
                  <a:pt x="0" y="1882"/>
                  <a:pt x="0" y="1815"/>
                </a:cubicBezTo>
                <a:lnTo>
                  <a:pt x="0" y="122"/>
                </a:lnTo>
                <a:lnTo>
                  <a:pt x="0" y="122"/>
                </a:lnTo>
                <a:cubicBezTo>
                  <a:pt x="0" y="55"/>
                  <a:pt x="55" y="0"/>
                  <a:pt x="122" y="0"/>
                </a:cubicBezTo>
                <a:lnTo>
                  <a:pt x="969" y="0"/>
                </a:lnTo>
                <a:lnTo>
                  <a:pt x="969" y="0"/>
                </a:lnTo>
                <a:cubicBezTo>
                  <a:pt x="1502" y="0"/>
                  <a:pt x="1938" y="436"/>
                  <a:pt x="1938" y="968"/>
                </a:cubicBezTo>
                <a:lnTo>
                  <a:pt x="1938" y="968"/>
                </a:lnTo>
                <a:cubicBezTo>
                  <a:pt x="1938" y="1501"/>
                  <a:pt x="1502" y="1937"/>
                  <a:pt x="969" y="1937"/>
                </a:cubicBezTo>
              </a:path>
            </a:pathLst>
          </a:custGeom>
          <a:solidFill>
            <a:srgbClr val="F3A32B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747994"/>
              </a:solidFill>
              <a:effectLst/>
              <a:uLnTx/>
              <a:uFillTx/>
              <a:latin typeface="Poppins" panose="00000500000000000000" pitchFamily="2" charset="0"/>
            </a:endParaRPr>
          </a:p>
        </p:txBody>
      </p:sp>
      <p:sp>
        <p:nvSpPr>
          <p:cNvPr id="131" name="Freeform 324">
            <a:extLst>
              <a:ext uri="{FF2B5EF4-FFF2-40B4-BE49-F238E27FC236}">
                <a16:creationId xmlns:a16="http://schemas.microsoft.com/office/drawing/2014/main" id="{76A110F3-C374-041C-4150-071B73B0D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839" y="10175801"/>
            <a:ext cx="2416940" cy="2411449"/>
          </a:xfrm>
          <a:custGeom>
            <a:avLst/>
            <a:gdLst>
              <a:gd name="T0" fmla="*/ 969 w 1939"/>
              <a:gd name="T1" fmla="*/ 1937 h 1938"/>
              <a:gd name="T2" fmla="*/ 122 w 1939"/>
              <a:gd name="T3" fmla="*/ 1937 h 1938"/>
              <a:gd name="T4" fmla="*/ 122 w 1939"/>
              <a:gd name="T5" fmla="*/ 1937 h 1938"/>
              <a:gd name="T6" fmla="*/ 0 w 1939"/>
              <a:gd name="T7" fmla="*/ 1815 h 1938"/>
              <a:gd name="T8" fmla="*/ 0 w 1939"/>
              <a:gd name="T9" fmla="*/ 122 h 1938"/>
              <a:gd name="T10" fmla="*/ 0 w 1939"/>
              <a:gd name="T11" fmla="*/ 122 h 1938"/>
              <a:gd name="T12" fmla="*/ 122 w 1939"/>
              <a:gd name="T13" fmla="*/ 0 h 1938"/>
              <a:gd name="T14" fmla="*/ 969 w 1939"/>
              <a:gd name="T15" fmla="*/ 0 h 1938"/>
              <a:gd name="T16" fmla="*/ 969 w 1939"/>
              <a:gd name="T17" fmla="*/ 0 h 1938"/>
              <a:gd name="T18" fmla="*/ 1938 w 1939"/>
              <a:gd name="T19" fmla="*/ 969 h 1938"/>
              <a:gd name="T20" fmla="*/ 1938 w 1939"/>
              <a:gd name="T21" fmla="*/ 969 h 1938"/>
              <a:gd name="T22" fmla="*/ 1938 w 1939"/>
              <a:gd name="T23" fmla="*/ 969 h 1938"/>
              <a:gd name="T24" fmla="*/ 969 w 1939"/>
              <a:gd name="T25" fmla="*/ 1937 h 1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39" h="1938">
                <a:moveTo>
                  <a:pt x="969" y="1937"/>
                </a:moveTo>
                <a:lnTo>
                  <a:pt x="122" y="1937"/>
                </a:lnTo>
                <a:lnTo>
                  <a:pt x="122" y="1937"/>
                </a:lnTo>
                <a:cubicBezTo>
                  <a:pt x="55" y="1937"/>
                  <a:pt x="0" y="1883"/>
                  <a:pt x="0" y="1815"/>
                </a:cubicBezTo>
                <a:lnTo>
                  <a:pt x="0" y="122"/>
                </a:lnTo>
                <a:lnTo>
                  <a:pt x="0" y="122"/>
                </a:lnTo>
                <a:cubicBezTo>
                  <a:pt x="0" y="55"/>
                  <a:pt x="55" y="0"/>
                  <a:pt x="122" y="0"/>
                </a:cubicBezTo>
                <a:lnTo>
                  <a:pt x="969" y="0"/>
                </a:lnTo>
                <a:lnTo>
                  <a:pt x="969" y="0"/>
                </a:lnTo>
                <a:cubicBezTo>
                  <a:pt x="1502" y="0"/>
                  <a:pt x="1938" y="436"/>
                  <a:pt x="1938" y="969"/>
                </a:cubicBezTo>
                <a:lnTo>
                  <a:pt x="1938" y="969"/>
                </a:lnTo>
                <a:lnTo>
                  <a:pt x="1938" y="969"/>
                </a:lnTo>
                <a:cubicBezTo>
                  <a:pt x="1938" y="1501"/>
                  <a:pt x="1502" y="1937"/>
                  <a:pt x="969" y="1937"/>
                </a:cubicBezTo>
              </a:path>
            </a:pathLst>
          </a:custGeom>
          <a:solidFill>
            <a:srgbClr val="41DAA7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747994"/>
              </a:solidFill>
              <a:effectLst/>
              <a:uLnTx/>
              <a:uFillTx/>
              <a:latin typeface="Poppins" panose="00000500000000000000" pitchFamily="2" charset="0"/>
            </a:endParaRPr>
          </a:p>
        </p:txBody>
      </p:sp>
      <p:sp>
        <p:nvSpPr>
          <p:cNvPr id="134" name="TextBox 56">
            <a:extLst>
              <a:ext uri="{FF2B5EF4-FFF2-40B4-BE49-F238E27FC236}">
                <a16:creationId xmlns:a16="http://schemas.microsoft.com/office/drawing/2014/main" id="{A6B7E356-4584-0456-4F44-3CDCF4EBE7B2}"/>
              </a:ext>
            </a:extLst>
          </p:cNvPr>
          <p:cNvSpPr txBox="1"/>
          <p:nvPr/>
        </p:nvSpPr>
        <p:spPr>
          <a:xfrm>
            <a:off x="4430807" y="3587417"/>
            <a:ext cx="5834517" cy="6155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3400" b="1" spc="-30" dirty="0">
                <a:solidFill>
                  <a:srgbClr val="111340"/>
                </a:solidFill>
                <a:latin typeface="Poppins" pitchFamily="2" charset="77"/>
                <a:cs typeface="Poppins" pitchFamily="2" charset="77"/>
              </a:rPr>
              <a:t>ORO </a:t>
            </a:r>
          </a:p>
        </p:txBody>
      </p:sp>
      <p:sp>
        <p:nvSpPr>
          <p:cNvPr id="135" name="TextBox 57">
            <a:extLst>
              <a:ext uri="{FF2B5EF4-FFF2-40B4-BE49-F238E27FC236}">
                <a16:creationId xmlns:a16="http://schemas.microsoft.com/office/drawing/2014/main" id="{3C318F67-2716-3E59-9119-15C570BED75E}"/>
              </a:ext>
            </a:extLst>
          </p:cNvPr>
          <p:cNvSpPr txBox="1"/>
          <p:nvPr/>
        </p:nvSpPr>
        <p:spPr>
          <a:xfrm>
            <a:off x="3911920" y="4288044"/>
            <a:ext cx="7009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spc="-20" dirty="0">
                <a:solidFill>
                  <a:srgbClr val="747994"/>
                </a:solidFill>
                <a:latin typeface="Poppins" pitchFamily="2" charset="77"/>
                <a:cs typeface="Poppins" pitchFamily="2" charset="77"/>
              </a:rPr>
              <a:t>Beneficios promocionales con descuentos entre 30% al 50%.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spc="-20" dirty="0">
                <a:solidFill>
                  <a:srgbClr val="747994"/>
                </a:solidFill>
                <a:latin typeface="Poppins" pitchFamily="2" charset="77"/>
                <a:cs typeface="Poppins" pitchFamily="2" charset="77"/>
              </a:rPr>
              <a:t>Envíos gratis a nivel nacional en 24 horas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spc="-20" dirty="0">
                <a:solidFill>
                  <a:srgbClr val="747994"/>
                </a:solidFill>
                <a:latin typeface="Poppins" pitchFamily="2" charset="77"/>
                <a:cs typeface="Poppins" pitchFamily="2" charset="77"/>
              </a:rPr>
              <a:t>Acceso de 05 entradas anuales salas VIP Aeropuertos</a:t>
            </a:r>
          </a:p>
        </p:txBody>
      </p:sp>
      <p:sp>
        <p:nvSpPr>
          <p:cNvPr id="136" name="TextBox 58">
            <a:extLst>
              <a:ext uri="{FF2B5EF4-FFF2-40B4-BE49-F238E27FC236}">
                <a16:creationId xmlns:a16="http://schemas.microsoft.com/office/drawing/2014/main" id="{90DA4B88-9E72-7423-F4B8-157C729BF5CE}"/>
              </a:ext>
            </a:extLst>
          </p:cNvPr>
          <p:cNvSpPr txBox="1"/>
          <p:nvPr/>
        </p:nvSpPr>
        <p:spPr>
          <a:xfrm>
            <a:off x="4320180" y="6728431"/>
            <a:ext cx="5834517" cy="6155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3400" b="1" spc="-30" dirty="0">
                <a:solidFill>
                  <a:srgbClr val="111340"/>
                </a:solidFill>
                <a:latin typeface="Poppins" pitchFamily="2" charset="77"/>
                <a:cs typeface="Poppins" pitchFamily="2" charset="77"/>
              </a:rPr>
              <a:t>PLATA </a:t>
            </a:r>
          </a:p>
        </p:txBody>
      </p:sp>
      <p:sp>
        <p:nvSpPr>
          <p:cNvPr id="138" name="TextBox 60">
            <a:extLst>
              <a:ext uri="{FF2B5EF4-FFF2-40B4-BE49-F238E27FC236}">
                <a16:creationId xmlns:a16="http://schemas.microsoft.com/office/drawing/2014/main" id="{9F65687D-E1A8-8F57-3EC2-7D780E952E5E}"/>
              </a:ext>
            </a:extLst>
          </p:cNvPr>
          <p:cNvSpPr txBox="1"/>
          <p:nvPr/>
        </p:nvSpPr>
        <p:spPr>
          <a:xfrm>
            <a:off x="4265114" y="10149636"/>
            <a:ext cx="5834517" cy="6155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3400" b="1" spc="-30" dirty="0">
                <a:solidFill>
                  <a:srgbClr val="111340"/>
                </a:solidFill>
                <a:latin typeface="Poppins" pitchFamily="2" charset="77"/>
                <a:cs typeface="Poppins" pitchFamily="2" charset="77"/>
              </a:rPr>
              <a:t>BRONCE</a:t>
            </a:r>
          </a:p>
        </p:txBody>
      </p:sp>
      <p:sp>
        <p:nvSpPr>
          <p:cNvPr id="140" name="TextBox 62">
            <a:extLst>
              <a:ext uri="{FF2B5EF4-FFF2-40B4-BE49-F238E27FC236}">
                <a16:creationId xmlns:a16="http://schemas.microsoft.com/office/drawing/2014/main" id="{AC23A3F6-09CE-7605-99B7-F615DAB4209E}"/>
              </a:ext>
            </a:extLst>
          </p:cNvPr>
          <p:cNvSpPr txBox="1"/>
          <p:nvPr/>
        </p:nvSpPr>
        <p:spPr>
          <a:xfrm>
            <a:off x="1657985" y="4278493"/>
            <a:ext cx="1911348" cy="123110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7400" b="1" spc="-29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01</a:t>
            </a:r>
          </a:p>
        </p:txBody>
      </p:sp>
      <p:sp>
        <p:nvSpPr>
          <p:cNvPr id="141" name="TextBox 63">
            <a:extLst>
              <a:ext uri="{FF2B5EF4-FFF2-40B4-BE49-F238E27FC236}">
                <a16:creationId xmlns:a16="http://schemas.microsoft.com/office/drawing/2014/main" id="{7A5AB88C-66D5-29A0-F4D1-7A6A5D1A7878}"/>
              </a:ext>
            </a:extLst>
          </p:cNvPr>
          <p:cNvSpPr txBox="1"/>
          <p:nvPr/>
        </p:nvSpPr>
        <p:spPr>
          <a:xfrm>
            <a:off x="1659890" y="7457054"/>
            <a:ext cx="1911348" cy="123110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7400" b="1" spc="-29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02</a:t>
            </a:r>
          </a:p>
        </p:txBody>
      </p:sp>
      <p:sp>
        <p:nvSpPr>
          <p:cNvPr id="142" name="TextBox 64">
            <a:extLst>
              <a:ext uri="{FF2B5EF4-FFF2-40B4-BE49-F238E27FC236}">
                <a16:creationId xmlns:a16="http://schemas.microsoft.com/office/drawing/2014/main" id="{6F0141B2-CD3F-8175-55BE-AADFE3C6F252}"/>
              </a:ext>
            </a:extLst>
          </p:cNvPr>
          <p:cNvSpPr txBox="1"/>
          <p:nvPr/>
        </p:nvSpPr>
        <p:spPr>
          <a:xfrm>
            <a:off x="1659890" y="10760877"/>
            <a:ext cx="1911348" cy="123110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7400" b="1" spc="-29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03</a:t>
            </a:r>
          </a:p>
        </p:txBody>
      </p:sp>
      <p:pic>
        <p:nvPicPr>
          <p:cNvPr id="143" name="Picture 65" descr="A picture containing text, electronics, dark, display&#10;&#10;Description automatically generated">
            <a:extLst>
              <a:ext uri="{FF2B5EF4-FFF2-40B4-BE49-F238E27FC236}">
                <a16:creationId xmlns:a16="http://schemas.microsoft.com/office/drawing/2014/main" id="{E4F9D2AA-6783-9E9D-FB4D-83336AA2D4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162" y="3179240"/>
            <a:ext cx="16526758" cy="110178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A77B40-D656-4181-D895-C00DF227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37" y="537218"/>
            <a:ext cx="20335619" cy="1333326"/>
          </a:xfrm>
        </p:spPr>
        <p:txBody>
          <a:bodyPr/>
          <a:lstStyle/>
          <a:p>
            <a:pPr algn="just"/>
            <a:r>
              <a:rPr lang="es-CO" dirty="0"/>
              <a:t>GRUPO EMPRESARIAL MARK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F28FEFA-D2B2-6467-270E-35A0F21F224A}"/>
              </a:ext>
            </a:extLst>
          </p:cNvPr>
          <p:cNvSpPr txBox="1"/>
          <p:nvPr/>
        </p:nvSpPr>
        <p:spPr>
          <a:xfrm>
            <a:off x="26205974" y="-1217097"/>
            <a:ext cx="184731" cy="1200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sz="7198" dirty="0"/>
          </a:p>
        </p:txBody>
      </p:sp>
      <p:sp>
        <p:nvSpPr>
          <p:cNvPr id="133" name="TextBox 55">
            <a:extLst>
              <a:ext uri="{FF2B5EF4-FFF2-40B4-BE49-F238E27FC236}">
                <a16:creationId xmlns:a16="http://schemas.microsoft.com/office/drawing/2014/main" id="{C9B411A9-0B4E-D5C1-3548-B2A089B06774}"/>
              </a:ext>
            </a:extLst>
          </p:cNvPr>
          <p:cNvSpPr txBox="1"/>
          <p:nvPr/>
        </p:nvSpPr>
        <p:spPr>
          <a:xfrm>
            <a:off x="4558049" y="1974009"/>
            <a:ext cx="19371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000" spc="-120" dirty="0">
                <a:solidFill>
                  <a:srgbClr val="111340"/>
                </a:solidFill>
                <a:latin typeface="Poppins" pitchFamily="2" charset="77"/>
                <a:cs typeface="Poppins" pitchFamily="2" charset="77"/>
              </a:rPr>
              <a:t>Mark empresa de bienes y servicios dedicada a la importación internacional  de artículos y  productos desde Estados Unidos y Europa </a:t>
            </a:r>
          </a:p>
        </p:txBody>
      </p:sp>
      <p:pic>
        <p:nvPicPr>
          <p:cNvPr id="1028" name="Picture 4" descr="KPI's en membership sites - Mundo Funnel">
            <a:extLst>
              <a:ext uri="{FF2B5EF4-FFF2-40B4-BE49-F238E27FC236}">
                <a16:creationId xmlns:a16="http://schemas.microsoft.com/office/drawing/2014/main" id="{3CE12F19-5FB0-2224-1503-9FBC9E453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314" y="5469816"/>
            <a:ext cx="8782465" cy="382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AutoShape 8" descr="Conjunto de vectores de iconos de tarjeta de membresía de icono vip de oro,  plata y bronce Fondo de lujo de invitación VIP | Vector Premium">
            <a:extLst>
              <a:ext uri="{FF2B5EF4-FFF2-40B4-BE49-F238E27FC236}">
                <a16:creationId xmlns:a16="http://schemas.microsoft.com/office/drawing/2014/main" id="{BF170BBA-6DA1-DE62-1068-2C74EAC040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5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1038" name="Picture 14" descr="Vip Card Vector Art, Icons, and Graphics for Free Download">
            <a:extLst>
              <a:ext uri="{FF2B5EF4-FFF2-40B4-BE49-F238E27FC236}">
                <a16:creationId xmlns:a16="http://schemas.microsoft.com/office/drawing/2014/main" id="{AAA3F512-C2D5-3FF6-E215-4ADFFE4FF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7261" y1="25750" x2="31895" y2="27250"/>
                        <a14:foregroundMark x1="31895" y1="27250" x2="25516" y2="30250"/>
                        <a14:foregroundMark x1="25516" y1="30250" x2="22139" y2="26750"/>
                        <a14:foregroundMark x1="22139" y1="26750" x2="21388" y2="22500"/>
                        <a14:foregroundMark x1="21388" y1="22500" x2="21388" y2="22500"/>
                        <a14:foregroundMark x1="65666" y1="29000" x2="68480" y2="21500"/>
                        <a14:foregroundMark x1="68480" y1="21500" x2="73358" y2="23750"/>
                        <a14:foregroundMark x1="73358" y1="23750" x2="73546" y2="28500"/>
                        <a14:foregroundMark x1="73546" y1="28500" x2="72045" y2="29500"/>
                        <a14:foregroundMark x1="70732" y1="69000" x2="71482" y2="63000"/>
                        <a14:foregroundMark x1="71482" y1="63000" x2="76548" y2="62500"/>
                        <a14:foregroundMark x1="76548" y1="62500" x2="79737" y2="66000"/>
                        <a14:foregroundMark x1="79737" y1="66000" x2="72420" y2="68750"/>
                        <a14:foregroundMark x1="72420" y1="68750" x2="70544" y2="68500"/>
                        <a14:backgroundMark x1="28330" y1="53250" x2="43902" y2="52250"/>
                        <a14:backgroundMark x1="43902" y1="52250" x2="45028" y2="52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77" t="53313" r="50492" b="14461"/>
          <a:stretch/>
        </p:blipFill>
        <p:spPr bwMode="auto">
          <a:xfrm>
            <a:off x="9342276" y="6472983"/>
            <a:ext cx="1800010" cy="10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14" descr="Vip Card Vector Art, Icons, and Graphics for Free Download">
            <a:extLst>
              <a:ext uri="{FF2B5EF4-FFF2-40B4-BE49-F238E27FC236}">
                <a16:creationId xmlns:a16="http://schemas.microsoft.com/office/drawing/2014/main" id="{24C32970-30BF-8D07-1E43-DA6FD4EB6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7261" y1="25750" x2="31895" y2="27250"/>
                        <a14:foregroundMark x1="31895" y1="27250" x2="25516" y2="30250"/>
                        <a14:foregroundMark x1="25516" y1="30250" x2="22139" y2="26750"/>
                        <a14:foregroundMark x1="22139" y1="26750" x2="21388" y2="22500"/>
                        <a14:foregroundMark x1="21388" y1="22500" x2="21388" y2="22500"/>
                        <a14:foregroundMark x1="65666" y1="29000" x2="68480" y2="21500"/>
                        <a14:foregroundMark x1="68480" y1="21500" x2="73358" y2="23750"/>
                        <a14:foregroundMark x1="73358" y1="23750" x2="73546" y2="28500"/>
                        <a14:foregroundMark x1="73546" y1="28500" x2="72045" y2="29500"/>
                        <a14:foregroundMark x1="70732" y1="69000" x2="71482" y2="63000"/>
                        <a14:foregroundMark x1="71482" y1="63000" x2="76548" y2="62500"/>
                        <a14:foregroundMark x1="76548" y1="62500" x2="79737" y2="66000"/>
                        <a14:foregroundMark x1="79737" y1="66000" x2="72420" y2="68750"/>
                        <a14:foregroundMark x1="72420" y1="68750" x2="70544" y2="68500"/>
                        <a14:backgroundMark x1="28330" y1="53250" x2="43902" y2="52250"/>
                        <a14:backgroundMark x1="43902" y1="52250" x2="45028" y2="52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54" t="54140" r="10009" b="13857"/>
          <a:stretch/>
        </p:blipFill>
        <p:spPr bwMode="auto">
          <a:xfrm>
            <a:off x="9351654" y="9834649"/>
            <a:ext cx="1746784" cy="1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4" descr="Vip Card Vector Art, Icons, and Graphics for Free Download">
            <a:extLst>
              <a:ext uri="{FF2B5EF4-FFF2-40B4-BE49-F238E27FC236}">
                <a16:creationId xmlns:a16="http://schemas.microsoft.com/office/drawing/2014/main" id="{4F375C21-08EC-161F-9A2E-ED66A150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7261" y1="25750" x2="31895" y2="27250"/>
                        <a14:foregroundMark x1="31895" y1="27250" x2="25516" y2="30250"/>
                        <a14:foregroundMark x1="25516" y1="30250" x2="22139" y2="26750"/>
                        <a14:foregroundMark x1="22139" y1="26750" x2="21388" y2="22500"/>
                        <a14:foregroundMark x1="21388" y1="22500" x2="21388" y2="22500"/>
                        <a14:foregroundMark x1="65666" y1="29000" x2="68480" y2="21500"/>
                        <a14:foregroundMark x1="68480" y1="21500" x2="73358" y2="23750"/>
                        <a14:foregroundMark x1="73358" y1="23750" x2="73546" y2="28500"/>
                        <a14:foregroundMark x1="73546" y1="28500" x2="72045" y2="29500"/>
                        <a14:foregroundMark x1="70732" y1="69000" x2="71482" y2="63000"/>
                        <a14:foregroundMark x1="71482" y1="63000" x2="76548" y2="62500"/>
                        <a14:foregroundMark x1="76548" y1="62500" x2="79737" y2="66000"/>
                        <a14:foregroundMark x1="79737" y1="66000" x2="72420" y2="68750"/>
                        <a14:foregroundMark x1="72420" y1="68750" x2="70544" y2="68500"/>
                        <a14:backgroundMark x1="28330" y1="53250" x2="43902" y2="52250"/>
                        <a14:backgroundMark x1="43902" y1="52250" x2="45028" y2="52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85" t="12961" r="51489" b="54420"/>
          <a:stretch/>
        </p:blipFill>
        <p:spPr bwMode="auto">
          <a:xfrm>
            <a:off x="9342276" y="2987933"/>
            <a:ext cx="1736501" cy="11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TextBox 57">
            <a:extLst>
              <a:ext uri="{FF2B5EF4-FFF2-40B4-BE49-F238E27FC236}">
                <a16:creationId xmlns:a16="http://schemas.microsoft.com/office/drawing/2014/main" id="{A75C034E-2BBB-EF22-B4F7-32186583E828}"/>
              </a:ext>
            </a:extLst>
          </p:cNvPr>
          <p:cNvSpPr txBox="1"/>
          <p:nvPr/>
        </p:nvSpPr>
        <p:spPr>
          <a:xfrm>
            <a:off x="4037143" y="7288477"/>
            <a:ext cx="65845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spc="-20" dirty="0">
                <a:solidFill>
                  <a:srgbClr val="747994"/>
                </a:solidFill>
                <a:latin typeface="Poppins" pitchFamily="2" charset="77"/>
                <a:cs typeface="Poppins" pitchFamily="2" charset="77"/>
              </a:rPr>
              <a:t>Beneficios promocionales con descuentos entre 20% al 30%.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spc="-20" dirty="0">
                <a:solidFill>
                  <a:srgbClr val="747994"/>
                </a:solidFill>
                <a:latin typeface="Poppins" pitchFamily="2" charset="77"/>
                <a:cs typeface="Poppins" pitchFamily="2" charset="77"/>
              </a:rPr>
              <a:t>Envíos gratis a nivel nacional en 48 horas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spc="-20" dirty="0">
                <a:solidFill>
                  <a:srgbClr val="747994"/>
                </a:solidFill>
                <a:latin typeface="Poppins" pitchFamily="2" charset="77"/>
                <a:cs typeface="Poppins" pitchFamily="2" charset="77"/>
              </a:rPr>
              <a:t>Acceso de 02 entradas anuales salas VIP Aeropuertos</a:t>
            </a:r>
          </a:p>
        </p:txBody>
      </p:sp>
      <p:sp>
        <p:nvSpPr>
          <p:cNvPr id="151" name="TextBox 57">
            <a:extLst>
              <a:ext uri="{FF2B5EF4-FFF2-40B4-BE49-F238E27FC236}">
                <a16:creationId xmlns:a16="http://schemas.microsoft.com/office/drawing/2014/main" id="{0272D12C-AB85-E533-9B98-1B18E37A63CD}"/>
              </a:ext>
            </a:extLst>
          </p:cNvPr>
          <p:cNvSpPr txBox="1"/>
          <p:nvPr/>
        </p:nvSpPr>
        <p:spPr>
          <a:xfrm>
            <a:off x="4119157" y="11036239"/>
            <a:ext cx="6584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spc="-20" dirty="0">
                <a:solidFill>
                  <a:srgbClr val="747994"/>
                </a:solidFill>
                <a:latin typeface="Poppins" pitchFamily="2" charset="77"/>
                <a:cs typeface="Poppins" pitchFamily="2" charset="77"/>
              </a:rPr>
              <a:t>Beneficios promocionales con descuentos entre 10% al 20%.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spc="-20" dirty="0">
                <a:solidFill>
                  <a:srgbClr val="747994"/>
                </a:solidFill>
                <a:latin typeface="Poppins" pitchFamily="2" charset="77"/>
                <a:cs typeface="Poppins" pitchFamily="2" charset="77"/>
              </a:rPr>
              <a:t>Envíos gratis a nivel nacional en  72 horas </a:t>
            </a:r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E27DC263-1055-6C18-6AA4-54055602541E}"/>
              </a:ext>
            </a:extLst>
          </p:cNvPr>
          <p:cNvSpPr txBox="1"/>
          <p:nvPr/>
        </p:nvSpPr>
        <p:spPr>
          <a:xfrm>
            <a:off x="6212892" y="3580997"/>
            <a:ext cx="279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/>
              <a:t>$200</a:t>
            </a: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4E7B15B1-752C-1D9D-A42E-5EB3969A380A}"/>
              </a:ext>
            </a:extLst>
          </p:cNvPr>
          <p:cNvSpPr txBox="1"/>
          <p:nvPr/>
        </p:nvSpPr>
        <p:spPr>
          <a:xfrm>
            <a:off x="6165061" y="6727463"/>
            <a:ext cx="279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/>
              <a:t>$150</a:t>
            </a:r>
          </a:p>
        </p:txBody>
      </p:sp>
      <p:sp>
        <p:nvSpPr>
          <p:cNvPr id="154" name="CuadroTexto 153">
            <a:extLst>
              <a:ext uri="{FF2B5EF4-FFF2-40B4-BE49-F238E27FC236}">
                <a16:creationId xmlns:a16="http://schemas.microsoft.com/office/drawing/2014/main" id="{68F8DD25-B2DD-902F-A7D2-408A6BA649A9}"/>
              </a:ext>
            </a:extLst>
          </p:cNvPr>
          <p:cNvSpPr txBox="1"/>
          <p:nvPr/>
        </p:nvSpPr>
        <p:spPr>
          <a:xfrm>
            <a:off x="6172827" y="10172185"/>
            <a:ext cx="279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/>
              <a:t>$75</a:t>
            </a:r>
          </a:p>
        </p:txBody>
      </p:sp>
    </p:spTree>
    <p:extLst>
      <p:ext uri="{BB962C8B-B14F-4D97-AF65-F5344CB8AC3E}">
        <p14:creationId xmlns:p14="http://schemas.microsoft.com/office/powerpoint/2010/main" val="95079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BE260-4CEF-5CD7-ACAA-A1FDB446B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13A6C-C3DA-4055-D6AF-4DAFC9585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015" y="643752"/>
            <a:ext cx="20335619" cy="1333326"/>
          </a:xfrm>
        </p:spPr>
        <p:txBody>
          <a:bodyPr/>
          <a:lstStyle/>
          <a:p>
            <a:pPr algn="just"/>
            <a:r>
              <a:rPr lang="es-CO" dirty="0"/>
              <a:t>ESTRUCTURA DE SEGURIDAD.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14F35C1-05D9-6B8A-6881-B2CD497745E6}"/>
              </a:ext>
            </a:extLst>
          </p:cNvPr>
          <p:cNvSpPr txBox="1"/>
          <p:nvPr/>
        </p:nvSpPr>
        <p:spPr>
          <a:xfrm>
            <a:off x="26205974" y="-1217097"/>
            <a:ext cx="184731" cy="1200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sz="7198" dirty="0"/>
          </a:p>
        </p:txBody>
      </p:sp>
      <p:pic>
        <p:nvPicPr>
          <p:cNvPr id="86" name="Gráfico 85" descr="User con relleno sólido">
            <a:extLst>
              <a:ext uri="{FF2B5EF4-FFF2-40B4-BE49-F238E27FC236}">
                <a16:creationId xmlns:a16="http://schemas.microsoft.com/office/drawing/2014/main" id="{EC5A09AD-FC29-7ACC-567D-5F311C183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8173" y="10200838"/>
            <a:ext cx="1432438" cy="1393410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id="{A80A5D40-4637-1DD6-2C2C-F4F3D5832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4990" y="9786331"/>
            <a:ext cx="2023381" cy="1026364"/>
          </a:xfrm>
          <a:prstGeom prst="rect">
            <a:avLst/>
          </a:prstGeom>
        </p:spPr>
      </p:pic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77A45B45-FD9F-BC96-A8F6-0770C9B37892}"/>
              </a:ext>
            </a:extLst>
          </p:cNvPr>
          <p:cNvCxnSpPr>
            <a:stCxn id="96" idx="3"/>
            <a:endCxn id="94" idx="3"/>
          </p:cNvCxnSpPr>
          <p:nvPr/>
        </p:nvCxnSpPr>
        <p:spPr>
          <a:xfrm>
            <a:off x="6674246" y="8016233"/>
            <a:ext cx="10824344" cy="60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áfico 88" descr="User con relleno sólido">
            <a:extLst>
              <a:ext uri="{FF2B5EF4-FFF2-40B4-BE49-F238E27FC236}">
                <a16:creationId xmlns:a16="http://schemas.microsoft.com/office/drawing/2014/main" id="{C6724F7E-E2DE-579D-7C9E-AA3A4735E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50786" y="10200838"/>
            <a:ext cx="1432438" cy="1393410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F9476B06-167E-B289-CAF0-CB32FF0B2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4262" y="9790209"/>
            <a:ext cx="2023381" cy="1026364"/>
          </a:xfrm>
          <a:prstGeom prst="rect">
            <a:avLst/>
          </a:prstGeom>
        </p:spPr>
      </p:pic>
      <p:pic>
        <p:nvPicPr>
          <p:cNvPr id="91" name="Gráfico 90" descr="Network diagram con relleno sólido">
            <a:extLst>
              <a:ext uri="{FF2B5EF4-FFF2-40B4-BE49-F238E27FC236}">
                <a16:creationId xmlns:a16="http://schemas.microsoft.com/office/drawing/2014/main" id="{6BB48FCF-BCF5-121B-AC01-5601CC299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3688016" y="3223128"/>
            <a:ext cx="2296266" cy="6736667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BFD5D489-CA06-2A2C-6D98-011BCF8D55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2365" y="7204462"/>
            <a:ext cx="1270729" cy="1720429"/>
          </a:xfrm>
          <a:prstGeom prst="rect">
            <a:avLst/>
          </a:prstGeom>
        </p:spPr>
      </p:pic>
      <p:pic>
        <p:nvPicPr>
          <p:cNvPr id="93" name="Imagen 92">
            <a:extLst>
              <a:ext uri="{FF2B5EF4-FFF2-40B4-BE49-F238E27FC236}">
                <a16:creationId xmlns:a16="http://schemas.microsoft.com/office/drawing/2014/main" id="{5F2F0AAF-BFA0-D62E-0000-58D8810663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0785" y="7208131"/>
            <a:ext cx="1270729" cy="1720429"/>
          </a:xfrm>
          <a:prstGeom prst="rect">
            <a:avLst/>
          </a:prstGeom>
        </p:spPr>
      </p:pic>
      <p:pic>
        <p:nvPicPr>
          <p:cNvPr id="94" name="Imagen 93">
            <a:extLst>
              <a:ext uri="{FF2B5EF4-FFF2-40B4-BE49-F238E27FC236}">
                <a16:creationId xmlns:a16="http://schemas.microsoft.com/office/drawing/2014/main" id="{67DB2FE0-F55B-AAC0-427F-FC63D77B09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27862" y="7216959"/>
            <a:ext cx="1270729" cy="1720429"/>
          </a:xfrm>
          <a:prstGeom prst="rect">
            <a:avLst/>
          </a:prstGeom>
        </p:spPr>
      </p:pic>
      <p:pic>
        <p:nvPicPr>
          <p:cNvPr id="95" name="Gráfico 94" descr="Network diagram con relleno sólido">
            <a:extLst>
              <a:ext uri="{FF2B5EF4-FFF2-40B4-BE49-F238E27FC236}">
                <a16:creationId xmlns:a16="http://schemas.microsoft.com/office/drawing/2014/main" id="{E5E51EE3-BBF2-F168-4789-967053BF43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6688733" y="3196899"/>
            <a:ext cx="2296266" cy="6736667"/>
          </a:xfrm>
          <a:prstGeom prst="rect">
            <a:avLst/>
          </a:prstGeom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96719DAE-CDE1-9C0D-7C23-3DF3B5A3C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3518" y="7156019"/>
            <a:ext cx="1270728" cy="1720429"/>
          </a:xfrm>
          <a:prstGeom prst="rect">
            <a:avLst/>
          </a:prstGeom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B679393A-2FF0-6ECB-7423-971C8A0593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1503" y="7169749"/>
            <a:ext cx="1270728" cy="1720429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F8CA477A-C599-E9B7-5DB6-F446F5103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5623" y="7156019"/>
            <a:ext cx="1270729" cy="1720429"/>
          </a:xfrm>
          <a:prstGeom prst="rect">
            <a:avLst/>
          </a:prstGeom>
        </p:spPr>
      </p:pic>
      <p:pic>
        <p:nvPicPr>
          <p:cNvPr id="99" name="Imagen 98">
            <a:extLst>
              <a:ext uri="{FF2B5EF4-FFF2-40B4-BE49-F238E27FC236}">
                <a16:creationId xmlns:a16="http://schemas.microsoft.com/office/drawing/2014/main" id="{A3F5C241-72DC-830B-16EA-84F79DF683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7981" y="2852653"/>
            <a:ext cx="1383918" cy="1851042"/>
          </a:xfrm>
          <a:prstGeom prst="rect">
            <a:avLst/>
          </a:prstGeom>
        </p:spPr>
      </p:pic>
      <p:sp>
        <p:nvSpPr>
          <p:cNvPr id="100" name="Rectángulo redondeado 99">
            <a:extLst>
              <a:ext uri="{FF2B5EF4-FFF2-40B4-BE49-F238E27FC236}">
                <a16:creationId xmlns:a16="http://schemas.microsoft.com/office/drawing/2014/main" id="{10D38162-D933-D8D0-7CCD-8162D5ED7AD7}"/>
              </a:ext>
            </a:extLst>
          </p:cNvPr>
          <p:cNvSpPr/>
          <p:nvPr/>
        </p:nvSpPr>
        <p:spPr>
          <a:xfrm>
            <a:off x="6494852" y="2577062"/>
            <a:ext cx="5289411" cy="229626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1" name="Rectángulo redondeado 100">
            <a:extLst>
              <a:ext uri="{FF2B5EF4-FFF2-40B4-BE49-F238E27FC236}">
                <a16:creationId xmlns:a16="http://schemas.microsoft.com/office/drawing/2014/main" id="{1EE5F8D8-2423-3798-B48D-18F9EF774ED9}"/>
              </a:ext>
            </a:extLst>
          </p:cNvPr>
          <p:cNvSpPr/>
          <p:nvPr/>
        </p:nvSpPr>
        <p:spPr>
          <a:xfrm>
            <a:off x="3971081" y="5609533"/>
            <a:ext cx="14949620" cy="3615607"/>
          </a:xfrm>
          <a:prstGeom prst="roundRect">
            <a:avLst/>
          </a:prstGeom>
          <a:noFill/>
          <a:ln w="41275">
            <a:solidFill>
              <a:srgbClr val="FFC000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2" name="Rectángulo redondeado 101">
            <a:extLst>
              <a:ext uri="{FF2B5EF4-FFF2-40B4-BE49-F238E27FC236}">
                <a16:creationId xmlns:a16="http://schemas.microsoft.com/office/drawing/2014/main" id="{5F3FC98C-E6CB-882D-727B-FA3548C8209B}"/>
              </a:ext>
            </a:extLst>
          </p:cNvPr>
          <p:cNvSpPr/>
          <p:nvPr/>
        </p:nvSpPr>
        <p:spPr>
          <a:xfrm>
            <a:off x="3432301" y="9528007"/>
            <a:ext cx="16204619" cy="2485965"/>
          </a:xfrm>
          <a:prstGeom prst="roundRect">
            <a:avLst/>
          </a:prstGeom>
          <a:noFill/>
          <a:ln w="41275">
            <a:solidFill>
              <a:srgbClr val="335FFE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03" name="Conector angular 102">
            <a:extLst>
              <a:ext uri="{FF2B5EF4-FFF2-40B4-BE49-F238E27FC236}">
                <a16:creationId xmlns:a16="http://schemas.microsoft.com/office/drawing/2014/main" id="{5AB8B9AE-BC79-DF02-47BE-68E4A5402409}"/>
              </a:ext>
            </a:extLst>
          </p:cNvPr>
          <p:cNvCxnSpPr>
            <a:cxnSpLocks/>
            <a:endCxn id="87" idx="1"/>
          </p:cNvCxnSpPr>
          <p:nvPr/>
        </p:nvCxnSpPr>
        <p:spPr>
          <a:xfrm flipV="1">
            <a:off x="7220909" y="10299513"/>
            <a:ext cx="1374081" cy="74416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angular 103">
            <a:extLst>
              <a:ext uri="{FF2B5EF4-FFF2-40B4-BE49-F238E27FC236}">
                <a16:creationId xmlns:a16="http://schemas.microsoft.com/office/drawing/2014/main" id="{3A8073A9-A820-A7B2-BFA1-AA73A46CF0A4}"/>
              </a:ext>
            </a:extLst>
          </p:cNvPr>
          <p:cNvCxnSpPr>
            <a:cxnSpLocks/>
          </p:cNvCxnSpPr>
          <p:nvPr/>
        </p:nvCxnSpPr>
        <p:spPr>
          <a:xfrm rot="10800000">
            <a:off x="13944602" y="10353118"/>
            <a:ext cx="1432438" cy="78727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2" descr="Qué es el comercio electrónico por membresías y por qué es ideal para su  club o negocio con acceso a contenidos premium? - TecnoSoluciones.com">
            <a:extLst>
              <a:ext uri="{FF2B5EF4-FFF2-40B4-BE49-F238E27FC236}">
                <a16:creationId xmlns:a16="http://schemas.microsoft.com/office/drawing/2014/main" id="{9FDC0EB6-80B7-4915-7519-F6EDFF9FC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2696" y="10371470"/>
            <a:ext cx="2064449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Qué es el comercio electrónico por membresías y por qué es ideal para su  club o negocio con acceso a contenidos premium? - TecnoSoluciones.com">
            <a:extLst>
              <a:ext uri="{FF2B5EF4-FFF2-40B4-BE49-F238E27FC236}">
                <a16:creationId xmlns:a16="http://schemas.microsoft.com/office/drawing/2014/main" id="{24AF7B86-A992-03BA-4FEF-9B56AE1FE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267" y="10299513"/>
            <a:ext cx="2064449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" name="Conector recto 106">
            <a:extLst>
              <a:ext uri="{FF2B5EF4-FFF2-40B4-BE49-F238E27FC236}">
                <a16:creationId xmlns:a16="http://schemas.microsoft.com/office/drawing/2014/main" id="{5A081768-1DC0-AEC7-8A60-4C66CA6BBF0E}"/>
              </a:ext>
            </a:extLst>
          </p:cNvPr>
          <p:cNvCxnSpPr>
            <a:endCxn id="106" idx="1"/>
          </p:cNvCxnSpPr>
          <p:nvPr/>
        </p:nvCxnSpPr>
        <p:spPr>
          <a:xfrm>
            <a:off x="4468533" y="10946880"/>
            <a:ext cx="61773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486C65D3-7055-6492-99D3-1971054406D0}"/>
              </a:ext>
            </a:extLst>
          </p:cNvPr>
          <p:cNvCxnSpPr/>
          <p:nvPr/>
        </p:nvCxnSpPr>
        <p:spPr>
          <a:xfrm>
            <a:off x="17882973" y="11119192"/>
            <a:ext cx="61773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0BC03AA0-6F47-693D-5891-BE7E311E7E23}"/>
              </a:ext>
            </a:extLst>
          </p:cNvPr>
          <p:cNvGrpSpPr/>
          <p:nvPr/>
        </p:nvGrpSpPr>
        <p:grpSpPr>
          <a:xfrm>
            <a:off x="19920183" y="9560931"/>
            <a:ext cx="2836789" cy="2105274"/>
            <a:chOff x="2076127" y="6912931"/>
            <a:chExt cx="6932225" cy="6047845"/>
          </a:xfrm>
        </p:grpSpPr>
        <p:sp>
          <p:nvSpPr>
            <p:cNvPr id="162" name="Freeform 74">
              <a:extLst>
                <a:ext uri="{FF2B5EF4-FFF2-40B4-BE49-F238E27FC236}">
                  <a16:creationId xmlns:a16="http://schemas.microsoft.com/office/drawing/2014/main" id="{4CB995BE-B3B3-D912-9F7D-0C2C62DA1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127" y="6912931"/>
              <a:ext cx="6932225" cy="6047845"/>
            </a:xfrm>
            <a:custGeom>
              <a:avLst/>
              <a:gdLst>
                <a:gd name="T0" fmla="*/ 1487 w 5567"/>
                <a:gd name="T1" fmla="*/ 4855 h 4856"/>
                <a:gd name="T2" fmla="*/ 4078 w 5567"/>
                <a:gd name="T3" fmla="*/ 4855 h 4856"/>
                <a:gd name="T4" fmla="*/ 4078 w 5567"/>
                <a:gd name="T5" fmla="*/ 4855 h 4856"/>
                <a:gd name="T6" fmla="*/ 4238 w 5567"/>
                <a:gd name="T7" fmla="*/ 4762 h 4856"/>
                <a:gd name="T8" fmla="*/ 5533 w 5567"/>
                <a:gd name="T9" fmla="*/ 2519 h 4856"/>
                <a:gd name="T10" fmla="*/ 5533 w 5567"/>
                <a:gd name="T11" fmla="*/ 2519 h 4856"/>
                <a:gd name="T12" fmla="*/ 5533 w 5567"/>
                <a:gd name="T13" fmla="*/ 2335 h 4856"/>
                <a:gd name="T14" fmla="*/ 4238 w 5567"/>
                <a:gd name="T15" fmla="*/ 91 h 4856"/>
                <a:gd name="T16" fmla="*/ 4238 w 5567"/>
                <a:gd name="T17" fmla="*/ 91 h 4856"/>
                <a:gd name="T18" fmla="*/ 4078 w 5567"/>
                <a:gd name="T19" fmla="*/ 0 h 4856"/>
                <a:gd name="T20" fmla="*/ 1487 w 5567"/>
                <a:gd name="T21" fmla="*/ 0 h 4856"/>
                <a:gd name="T22" fmla="*/ 1487 w 5567"/>
                <a:gd name="T23" fmla="*/ 0 h 4856"/>
                <a:gd name="T24" fmla="*/ 1328 w 5567"/>
                <a:gd name="T25" fmla="*/ 91 h 4856"/>
                <a:gd name="T26" fmla="*/ 33 w 5567"/>
                <a:gd name="T27" fmla="*/ 2335 h 4856"/>
                <a:gd name="T28" fmla="*/ 33 w 5567"/>
                <a:gd name="T29" fmla="*/ 2335 h 4856"/>
                <a:gd name="T30" fmla="*/ 33 w 5567"/>
                <a:gd name="T31" fmla="*/ 2519 h 4856"/>
                <a:gd name="T32" fmla="*/ 1328 w 5567"/>
                <a:gd name="T33" fmla="*/ 4762 h 4856"/>
                <a:gd name="T34" fmla="*/ 1328 w 5567"/>
                <a:gd name="T35" fmla="*/ 4762 h 4856"/>
                <a:gd name="T36" fmla="*/ 1487 w 5567"/>
                <a:gd name="T37" fmla="*/ 4855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67" h="4856">
                  <a:moveTo>
                    <a:pt x="1487" y="4855"/>
                  </a:moveTo>
                  <a:lnTo>
                    <a:pt x="4078" y="4855"/>
                  </a:lnTo>
                  <a:lnTo>
                    <a:pt x="4078" y="4855"/>
                  </a:lnTo>
                  <a:cubicBezTo>
                    <a:pt x="4144" y="4855"/>
                    <a:pt x="4205" y="4820"/>
                    <a:pt x="4238" y="4762"/>
                  </a:cubicBezTo>
                  <a:lnTo>
                    <a:pt x="5533" y="2519"/>
                  </a:lnTo>
                  <a:lnTo>
                    <a:pt x="5533" y="2519"/>
                  </a:lnTo>
                  <a:cubicBezTo>
                    <a:pt x="5566" y="2463"/>
                    <a:pt x="5566" y="2392"/>
                    <a:pt x="5533" y="2335"/>
                  </a:cubicBezTo>
                  <a:lnTo>
                    <a:pt x="4238" y="91"/>
                  </a:lnTo>
                  <a:lnTo>
                    <a:pt x="4238" y="91"/>
                  </a:lnTo>
                  <a:cubicBezTo>
                    <a:pt x="4205" y="34"/>
                    <a:pt x="4144" y="0"/>
                    <a:pt x="4078" y="0"/>
                  </a:cubicBezTo>
                  <a:lnTo>
                    <a:pt x="1487" y="0"/>
                  </a:lnTo>
                  <a:lnTo>
                    <a:pt x="1487" y="0"/>
                  </a:lnTo>
                  <a:cubicBezTo>
                    <a:pt x="1421" y="0"/>
                    <a:pt x="1361" y="34"/>
                    <a:pt x="1328" y="91"/>
                  </a:cubicBezTo>
                  <a:lnTo>
                    <a:pt x="33" y="2335"/>
                  </a:lnTo>
                  <a:lnTo>
                    <a:pt x="33" y="2335"/>
                  </a:lnTo>
                  <a:cubicBezTo>
                    <a:pt x="0" y="2392"/>
                    <a:pt x="0" y="2463"/>
                    <a:pt x="33" y="2519"/>
                  </a:cubicBezTo>
                  <a:lnTo>
                    <a:pt x="1328" y="4762"/>
                  </a:lnTo>
                  <a:lnTo>
                    <a:pt x="1328" y="4762"/>
                  </a:lnTo>
                  <a:cubicBezTo>
                    <a:pt x="1361" y="4820"/>
                    <a:pt x="1421" y="4855"/>
                    <a:pt x="1487" y="4855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Oswald" pitchFamily="2" charset="77"/>
              </a:endParaRPr>
            </a:p>
          </p:txBody>
        </p:sp>
        <p:sp>
          <p:nvSpPr>
            <p:cNvPr id="163" name="Freeform 75">
              <a:extLst>
                <a:ext uri="{FF2B5EF4-FFF2-40B4-BE49-F238E27FC236}">
                  <a16:creationId xmlns:a16="http://schemas.microsoft.com/office/drawing/2014/main" id="{5595FADA-D659-B547-2BA6-4993262EA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5989" y="7346883"/>
              <a:ext cx="5937985" cy="5185436"/>
            </a:xfrm>
            <a:custGeom>
              <a:avLst/>
              <a:gdLst>
                <a:gd name="T0" fmla="*/ 1288 w 4767"/>
                <a:gd name="T1" fmla="*/ 4162 h 4163"/>
                <a:gd name="T2" fmla="*/ 3477 w 4767"/>
                <a:gd name="T3" fmla="*/ 4162 h 4163"/>
                <a:gd name="T4" fmla="*/ 3477 w 4767"/>
                <a:gd name="T5" fmla="*/ 4162 h 4163"/>
                <a:gd name="T6" fmla="*/ 3637 w 4767"/>
                <a:gd name="T7" fmla="*/ 4070 h 4163"/>
                <a:gd name="T8" fmla="*/ 4732 w 4767"/>
                <a:gd name="T9" fmla="*/ 2173 h 4163"/>
                <a:gd name="T10" fmla="*/ 4732 w 4767"/>
                <a:gd name="T11" fmla="*/ 2173 h 4163"/>
                <a:gd name="T12" fmla="*/ 4732 w 4767"/>
                <a:gd name="T13" fmla="*/ 1989 h 4163"/>
                <a:gd name="T14" fmla="*/ 3637 w 4767"/>
                <a:gd name="T15" fmla="*/ 93 h 4163"/>
                <a:gd name="T16" fmla="*/ 3637 w 4767"/>
                <a:gd name="T17" fmla="*/ 93 h 4163"/>
                <a:gd name="T18" fmla="*/ 3477 w 4767"/>
                <a:gd name="T19" fmla="*/ 0 h 4163"/>
                <a:gd name="T20" fmla="*/ 1288 w 4767"/>
                <a:gd name="T21" fmla="*/ 0 h 4163"/>
                <a:gd name="T22" fmla="*/ 1288 w 4767"/>
                <a:gd name="T23" fmla="*/ 0 h 4163"/>
                <a:gd name="T24" fmla="*/ 1128 w 4767"/>
                <a:gd name="T25" fmla="*/ 93 h 4163"/>
                <a:gd name="T26" fmla="*/ 33 w 4767"/>
                <a:gd name="T27" fmla="*/ 1989 h 4163"/>
                <a:gd name="T28" fmla="*/ 33 w 4767"/>
                <a:gd name="T29" fmla="*/ 1989 h 4163"/>
                <a:gd name="T30" fmla="*/ 33 w 4767"/>
                <a:gd name="T31" fmla="*/ 2173 h 4163"/>
                <a:gd name="T32" fmla="*/ 1128 w 4767"/>
                <a:gd name="T33" fmla="*/ 4070 h 4163"/>
                <a:gd name="T34" fmla="*/ 1128 w 4767"/>
                <a:gd name="T35" fmla="*/ 4070 h 4163"/>
                <a:gd name="T36" fmla="*/ 1288 w 4767"/>
                <a:gd name="T37" fmla="*/ 4162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67" h="4163">
                  <a:moveTo>
                    <a:pt x="1288" y="4162"/>
                  </a:moveTo>
                  <a:lnTo>
                    <a:pt x="3477" y="4162"/>
                  </a:lnTo>
                  <a:lnTo>
                    <a:pt x="3477" y="4162"/>
                  </a:lnTo>
                  <a:cubicBezTo>
                    <a:pt x="3544" y="4162"/>
                    <a:pt x="3604" y="4127"/>
                    <a:pt x="3637" y="4070"/>
                  </a:cubicBezTo>
                  <a:lnTo>
                    <a:pt x="4732" y="2173"/>
                  </a:lnTo>
                  <a:lnTo>
                    <a:pt x="4732" y="2173"/>
                  </a:lnTo>
                  <a:cubicBezTo>
                    <a:pt x="4766" y="2117"/>
                    <a:pt x="4766" y="2046"/>
                    <a:pt x="4732" y="1989"/>
                  </a:cubicBezTo>
                  <a:lnTo>
                    <a:pt x="3637" y="93"/>
                  </a:lnTo>
                  <a:lnTo>
                    <a:pt x="3637" y="93"/>
                  </a:lnTo>
                  <a:cubicBezTo>
                    <a:pt x="3604" y="35"/>
                    <a:pt x="3544" y="0"/>
                    <a:pt x="3477" y="0"/>
                  </a:cubicBezTo>
                  <a:lnTo>
                    <a:pt x="1288" y="0"/>
                  </a:lnTo>
                  <a:lnTo>
                    <a:pt x="1288" y="0"/>
                  </a:lnTo>
                  <a:cubicBezTo>
                    <a:pt x="1222" y="0"/>
                    <a:pt x="1161" y="35"/>
                    <a:pt x="1128" y="93"/>
                  </a:cubicBezTo>
                  <a:lnTo>
                    <a:pt x="33" y="1989"/>
                  </a:lnTo>
                  <a:lnTo>
                    <a:pt x="33" y="1989"/>
                  </a:lnTo>
                  <a:cubicBezTo>
                    <a:pt x="0" y="2046"/>
                    <a:pt x="0" y="2117"/>
                    <a:pt x="33" y="2173"/>
                  </a:cubicBezTo>
                  <a:lnTo>
                    <a:pt x="1128" y="4070"/>
                  </a:lnTo>
                  <a:lnTo>
                    <a:pt x="1128" y="4070"/>
                  </a:lnTo>
                  <a:cubicBezTo>
                    <a:pt x="1161" y="4127"/>
                    <a:pt x="1222" y="4162"/>
                    <a:pt x="1288" y="416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Oswald" pitchFamily="2" charset="77"/>
              </a:endParaRPr>
            </a:p>
          </p:txBody>
        </p:sp>
        <p:sp>
          <p:nvSpPr>
            <p:cNvPr id="164" name="TextBox 8">
              <a:extLst>
                <a:ext uri="{FF2B5EF4-FFF2-40B4-BE49-F238E27FC236}">
                  <a16:creationId xmlns:a16="http://schemas.microsoft.com/office/drawing/2014/main" id="{90289D82-B2E5-0348-BD33-69EBA97A4558}"/>
                </a:ext>
              </a:extLst>
            </p:cNvPr>
            <p:cNvSpPr txBox="1"/>
            <p:nvPr/>
          </p:nvSpPr>
          <p:spPr>
            <a:xfrm>
              <a:off x="3167678" y="7398905"/>
              <a:ext cx="4647267" cy="2859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400" spc="-30" dirty="0">
                  <a:solidFill>
                    <a:schemeClr val="bg1"/>
                  </a:solidFill>
                  <a:latin typeface="Oswald" panose="02000503000000000000" pitchFamily="2" charset="77"/>
                </a:rPr>
                <a:t>Interacción usuario con aplicativo.</a:t>
              </a:r>
            </a:p>
          </p:txBody>
        </p:sp>
      </p:grpSp>
      <p:sp>
        <p:nvSpPr>
          <p:cNvPr id="110" name="Rectángulo 109">
            <a:extLst>
              <a:ext uri="{FF2B5EF4-FFF2-40B4-BE49-F238E27FC236}">
                <a16:creationId xmlns:a16="http://schemas.microsoft.com/office/drawing/2014/main" id="{F333125A-8B1C-D56A-7580-C031692D3A00}"/>
              </a:ext>
            </a:extLst>
          </p:cNvPr>
          <p:cNvSpPr/>
          <p:nvPr/>
        </p:nvSpPr>
        <p:spPr>
          <a:xfrm>
            <a:off x="18426102" y="9825934"/>
            <a:ext cx="1079739" cy="374904"/>
          </a:xfrm>
          <a:prstGeom prst="rect">
            <a:avLst/>
          </a:prstGeom>
          <a:gradFill flip="none" rotWithShape="1">
            <a:gsLst>
              <a:gs pos="0">
                <a:srgbClr val="6FBFFF"/>
              </a:gs>
              <a:gs pos="98000">
                <a:srgbClr val="3C8BFF"/>
              </a:gs>
            </a:gsLst>
            <a:lin ang="54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 prstMaterial="flat">
            <a:bevelT prst="slope"/>
            <a:bevelB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/>
              <a:t>Usuario </a:t>
            </a:r>
          </a:p>
        </p:txBody>
      </p:sp>
      <p:sp>
        <p:nvSpPr>
          <p:cNvPr id="111" name="Rectángulo 110">
            <a:extLst>
              <a:ext uri="{FF2B5EF4-FFF2-40B4-BE49-F238E27FC236}">
                <a16:creationId xmlns:a16="http://schemas.microsoft.com/office/drawing/2014/main" id="{C08DE885-0B4B-F7ED-06EF-96581A8BAC71}"/>
              </a:ext>
            </a:extLst>
          </p:cNvPr>
          <p:cNvSpPr/>
          <p:nvPr/>
        </p:nvSpPr>
        <p:spPr>
          <a:xfrm>
            <a:off x="15853868" y="9845132"/>
            <a:ext cx="1728359" cy="374904"/>
          </a:xfrm>
          <a:prstGeom prst="rect">
            <a:avLst/>
          </a:prstGeom>
          <a:gradFill flip="none" rotWithShape="1">
            <a:gsLst>
              <a:gs pos="0">
                <a:srgbClr val="6FBFFF"/>
              </a:gs>
              <a:gs pos="98000">
                <a:srgbClr val="3C8BFF"/>
              </a:gs>
            </a:gsLst>
            <a:lin ang="54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 prstMaterial="flat">
            <a:bevelT prst="slope"/>
            <a:bevelB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/>
              <a:t>Membresía </a:t>
            </a:r>
          </a:p>
        </p:txBody>
      </p: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3FA2CEC0-36B1-11CC-F20D-D506D1B240C8}"/>
              </a:ext>
            </a:extLst>
          </p:cNvPr>
          <p:cNvCxnSpPr>
            <a:cxnSpLocks/>
          </p:cNvCxnSpPr>
          <p:nvPr/>
        </p:nvCxnSpPr>
        <p:spPr>
          <a:xfrm>
            <a:off x="17582227" y="10089278"/>
            <a:ext cx="7685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de flecha 112">
            <a:extLst>
              <a:ext uri="{FF2B5EF4-FFF2-40B4-BE49-F238E27FC236}">
                <a16:creationId xmlns:a16="http://schemas.microsoft.com/office/drawing/2014/main" id="{968FBFEB-E2EA-A5E9-87AA-6D8A89720A06}"/>
              </a:ext>
            </a:extLst>
          </p:cNvPr>
          <p:cNvCxnSpPr>
            <a:cxnSpLocks/>
          </p:cNvCxnSpPr>
          <p:nvPr/>
        </p:nvCxnSpPr>
        <p:spPr>
          <a:xfrm>
            <a:off x="19535903" y="10039629"/>
            <a:ext cx="7685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ángulo redondeado 113">
            <a:extLst>
              <a:ext uri="{FF2B5EF4-FFF2-40B4-BE49-F238E27FC236}">
                <a16:creationId xmlns:a16="http://schemas.microsoft.com/office/drawing/2014/main" id="{7F14C434-9520-0407-FF44-199E3865F976}"/>
              </a:ext>
            </a:extLst>
          </p:cNvPr>
          <p:cNvSpPr/>
          <p:nvPr/>
        </p:nvSpPr>
        <p:spPr>
          <a:xfrm>
            <a:off x="15513997" y="9347020"/>
            <a:ext cx="7312194" cy="2793314"/>
          </a:xfrm>
          <a:prstGeom prst="roundRect">
            <a:avLst/>
          </a:prstGeom>
          <a:noFill/>
          <a:ln w="50800" cmpd="dbl">
            <a:solidFill>
              <a:srgbClr val="00B05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5" name="Rectángulo redondeado 114">
            <a:extLst>
              <a:ext uri="{FF2B5EF4-FFF2-40B4-BE49-F238E27FC236}">
                <a16:creationId xmlns:a16="http://schemas.microsoft.com/office/drawing/2014/main" id="{C75FF0F7-DC06-B90E-8DF7-10CB1F56787B}"/>
              </a:ext>
            </a:extLst>
          </p:cNvPr>
          <p:cNvSpPr/>
          <p:nvPr/>
        </p:nvSpPr>
        <p:spPr>
          <a:xfrm>
            <a:off x="3569311" y="9654369"/>
            <a:ext cx="16204619" cy="2485965"/>
          </a:xfrm>
          <a:prstGeom prst="roundRect">
            <a:avLst/>
          </a:prstGeom>
          <a:noFill/>
          <a:ln w="41275">
            <a:solidFill>
              <a:srgbClr val="335FFE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6" name="TextBox 8">
            <a:extLst>
              <a:ext uri="{FF2B5EF4-FFF2-40B4-BE49-F238E27FC236}">
                <a16:creationId xmlns:a16="http://schemas.microsoft.com/office/drawing/2014/main" id="{202CBFEC-0D3C-5AFA-4F05-1EA0D8D7CD23}"/>
              </a:ext>
            </a:extLst>
          </p:cNvPr>
          <p:cNvSpPr txBox="1"/>
          <p:nvPr/>
        </p:nvSpPr>
        <p:spPr>
          <a:xfrm>
            <a:off x="20420886" y="10812695"/>
            <a:ext cx="1901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800" spc="-30" dirty="0">
                <a:solidFill>
                  <a:srgbClr val="C00000"/>
                </a:solidFill>
                <a:latin typeface="Oswald" panose="02000503000000000000" pitchFamily="2" charset="77"/>
              </a:rPr>
              <a:t>Validación de identidad usuario .</a:t>
            </a:r>
          </a:p>
        </p:txBody>
      </p:sp>
      <p:cxnSp>
        <p:nvCxnSpPr>
          <p:cNvPr id="117" name="Conector recto de flecha 116">
            <a:extLst>
              <a:ext uri="{FF2B5EF4-FFF2-40B4-BE49-F238E27FC236}">
                <a16:creationId xmlns:a16="http://schemas.microsoft.com/office/drawing/2014/main" id="{20EC3EB6-5EC4-32C8-3047-647FFCB7A47A}"/>
              </a:ext>
            </a:extLst>
          </p:cNvPr>
          <p:cNvCxnSpPr/>
          <p:nvPr/>
        </p:nvCxnSpPr>
        <p:spPr>
          <a:xfrm>
            <a:off x="19535903" y="11018837"/>
            <a:ext cx="88498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ángulo 117">
            <a:extLst>
              <a:ext uri="{FF2B5EF4-FFF2-40B4-BE49-F238E27FC236}">
                <a16:creationId xmlns:a16="http://schemas.microsoft.com/office/drawing/2014/main" id="{C78C1D76-CC65-FAC9-503D-2AF9E907BEA6}"/>
              </a:ext>
            </a:extLst>
          </p:cNvPr>
          <p:cNvSpPr/>
          <p:nvPr/>
        </p:nvSpPr>
        <p:spPr>
          <a:xfrm>
            <a:off x="12330266" y="10956688"/>
            <a:ext cx="1079739" cy="374904"/>
          </a:xfrm>
          <a:prstGeom prst="rect">
            <a:avLst/>
          </a:prstGeom>
          <a:gradFill flip="none" rotWithShape="1">
            <a:gsLst>
              <a:gs pos="0">
                <a:srgbClr val="6FBFFF"/>
              </a:gs>
              <a:gs pos="98000">
                <a:srgbClr val="3C8BFF"/>
              </a:gs>
            </a:gsLst>
            <a:lin ang="54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 prstMaterial="flat">
            <a:bevelT prst="slope"/>
            <a:bevelB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/>
              <a:t>Red </a:t>
            </a:r>
          </a:p>
        </p:txBody>
      </p: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51A8391E-7814-7E1B-3274-8A1F9D5D1668}"/>
              </a:ext>
            </a:extLst>
          </p:cNvPr>
          <p:cNvSpPr/>
          <p:nvPr/>
        </p:nvSpPr>
        <p:spPr>
          <a:xfrm>
            <a:off x="9050491" y="10944656"/>
            <a:ext cx="1079739" cy="374904"/>
          </a:xfrm>
          <a:prstGeom prst="rect">
            <a:avLst/>
          </a:prstGeom>
          <a:gradFill flip="none" rotWithShape="1">
            <a:gsLst>
              <a:gs pos="0">
                <a:srgbClr val="6FBFFF"/>
              </a:gs>
              <a:gs pos="98000">
                <a:srgbClr val="3C8BFF"/>
              </a:gs>
            </a:gsLst>
            <a:lin ang="54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 prstMaterial="flat">
            <a:bevelT prst="slope"/>
            <a:bevelB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/>
              <a:t>Red </a:t>
            </a:r>
          </a:p>
        </p:txBody>
      </p:sp>
      <p:pic>
        <p:nvPicPr>
          <p:cNvPr id="120" name="Imagen 119">
            <a:extLst>
              <a:ext uri="{FF2B5EF4-FFF2-40B4-BE49-F238E27FC236}">
                <a16:creationId xmlns:a16="http://schemas.microsoft.com/office/drawing/2014/main" id="{A7C6BFF0-95F0-DF80-4434-589C6ABC47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3336" y="10001393"/>
            <a:ext cx="884645" cy="670204"/>
          </a:xfrm>
          <a:prstGeom prst="rect">
            <a:avLst/>
          </a:prstGeom>
        </p:spPr>
      </p:pic>
      <p:pic>
        <p:nvPicPr>
          <p:cNvPr id="121" name="Imagen 120">
            <a:extLst>
              <a:ext uri="{FF2B5EF4-FFF2-40B4-BE49-F238E27FC236}">
                <a16:creationId xmlns:a16="http://schemas.microsoft.com/office/drawing/2014/main" id="{A86C9E7E-620C-5D40-2FA2-9DB13FF0FE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71542" y="10039629"/>
            <a:ext cx="884645" cy="670204"/>
          </a:xfrm>
          <a:prstGeom prst="rect">
            <a:avLst/>
          </a:prstGeom>
        </p:spPr>
      </p:pic>
      <p:grpSp>
        <p:nvGrpSpPr>
          <p:cNvPr id="122" name="Grupo 121">
            <a:extLst>
              <a:ext uri="{FF2B5EF4-FFF2-40B4-BE49-F238E27FC236}">
                <a16:creationId xmlns:a16="http://schemas.microsoft.com/office/drawing/2014/main" id="{521D0FD7-E966-59F6-FFA2-C3FDEE531B8F}"/>
              </a:ext>
            </a:extLst>
          </p:cNvPr>
          <p:cNvGrpSpPr/>
          <p:nvPr/>
        </p:nvGrpSpPr>
        <p:grpSpPr>
          <a:xfrm>
            <a:off x="986689" y="5758752"/>
            <a:ext cx="2854242" cy="2485965"/>
            <a:chOff x="-64223" y="5978535"/>
            <a:chExt cx="3174872" cy="2998213"/>
          </a:xfrm>
        </p:grpSpPr>
        <p:sp>
          <p:nvSpPr>
            <p:cNvPr id="158" name="Freeform 72">
              <a:extLst>
                <a:ext uri="{FF2B5EF4-FFF2-40B4-BE49-F238E27FC236}">
                  <a16:creationId xmlns:a16="http://schemas.microsoft.com/office/drawing/2014/main" id="{01711F15-88FD-5B22-4F55-79D0D04B1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223" y="5978535"/>
              <a:ext cx="3174872" cy="2998213"/>
            </a:xfrm>
            <a:custGeom>
              <a:avLst/>
              <a:gdLst>
                <a:gd name="T0" fmla="*/ 1488 w 5566"/>
                <a:gd name="T1" fmla="*/ 4855 h 4856"/>
                <a:gd name="T2" fmla="*/ 4077 w 5566"/>
                <a:gd name="T3" fmla="*/ 4855 h 4856"/>
                <a:gd name="T4" fmla="*/ 4077 w 5566"/>
                <a:gd name="T5" fmla="*/ 4855 h 4856"/>
                <a:gd name="T6" fmla="*/ 4237 w 5566"/>
                <a:gd name="T7" fmla="*/ 4763 h 4856"/>
                <a:gd name="T8" fmla="*/ 5532 w 5566"/>
                <a:gd name="T9" fmla="*/ 2520 h 4856"/>
                <a:gd name="T10" fmla="*/ 5532 w 5566"/>
                <a:gd name="T11" fmla="*/ 2520 h 4856"/>
                <a:gd name="T12" fmla="*/ 5532 w 5566"/>
                <a:gd name="T13" fmla="*/ 2336 h 4856"/>
                <a:gd name="T14" fmla="*/ 4237 w 5566"/>
                <a:gd name="T15" fmla="*/ 93 h 4856"/>
                <a:gd name="T16" fmla="*/ 4237 w 5566"/>
                <a:gd name="T17" fmla="*/ 93 h 4856"/>
                <a:gd name="T18" fmla="*/ 4077 w 5566"/>
                <a:gd name="T19" fmla="*/ 0 h 4856"/>
                <a:gd name="T20" fmla="*/ 1488 w 5566"/>
                <a:gd name="T21" fmla="*/ 0 h 4856"/>
                <a:gd name="T22" fmla="*/ 1488 w 5566"/>
                <a:gd name="T23" fmla="*/ 0 h 4856"/>
                <a:gd name="T24" fmla="*/ 1328 w 5566"/>
                <a:gd name="T25" fmla="*/ 93 h 4856"/>
                <a:gd name="T26" fmla="*/ 33 w 5566"/>
                <a:gd name="T27" fmla="*/ 2336 h 4856"/>
                <a:gd name="T28" fmla="*/ 33 w 5566"/>
                <a:gd name="T29" fmla="*/ 2336 h 4856"/>
                <a:gd name="T30" fmla="*/ 33 w 5566"/>
                <a:gd name="T31" fmla="*/ 2520 h 4856"/>
                <a:gd name="T32" fmla="*/ 1328 w 5566"/>
                <a:gd name="T33" fmla="*/ 4763 h 4856"/>
                <a:gd name="T34" fmla="*/ 1328 w 5566"/>
                <a:gd name="T35" fmla="*/ 4763 h 4856"/>
                <a:gd name="T36" fmla="*/ 1488 w 5566"/>
                <a:gd name="T37" fmla="*/ 4855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66" h="4856">
                  <a:moveTo>
                    <a:pt x="1488" y="4855"/>
                  </a:moveTo>
                  <a:lnTo>
                    <a:pt x="4077" y="4855"/>
                  </a:lnTo>
                  <a:lnTo>
                    <a:pt x="4077" y="4855"/>
                  </a:lnTo>
                  <a:cubicBezTo>
                    <a:pt x="4143" y="4855"/>
                    <a:pt x="4204" y="4820"/>
                    <a:pt x="4237" y="4763"/>
                  </a:cubicBezTo>
                  <a:lnTo>
                    <a:pt x="5532" y="2520"/>
                  </a:lnTo>
                  <a:lnTo>
                    <a:pt x="5532" y="2520"/>
                  </a:lnTo>
                  <a:cubicBezTo>
                    <a:pt x="5565" y="2463"/>
                    <a:pt x="5565" y="2393"/>
                    <a:pt x="5532" y="2336"/>
                  </a:cubicBezTo>
                  <a:lnTo>
                    <a:pt x="4237" y="93"/>
                  </a:lnTo>
                  <a:lnTo>
                    <a:pt x="4237" y="93"/>
                  </a:lnTo>
                  <a:cubicBezTo>
                    <a:pt x="4204" y="35"/>
                    <a:pt x="4143" y="0"/>
                    <a:pt x="4077" y="0"/>
                  </a:cubicBezTo>
                  <a:lnTo>
                    <a:pt x="1488" y="0"/>
                  </a:lnTo>
                  <a:lnTo>
                    <a:pt x="1488" y="0"/>
                  </a:lnTo>
                  <a:cubicBezTo>
                    <a:pt x="1422" y="0"/>
                    <a:pt x="1361" y="35"/>
                    <a:pt x="1328" y="93"/>
                  </a:cubicBezTo>
                  <a:lnTo>
                    <a:pt x="33" y="2336"/>
                  </a:lnTo>
                  <a:lnTo>
                    <a:pt x="33" y="2336"/>
                  </a:lnTo>
                  <a:cubicBezTo>
                    <a:pt x="0" y="2393"/>
                    <a:pt x="0" y="2463"/>
                    <a:pt x="33" y="2520"/>
                  </a:cubicBezTo>
                  <a:lnTo>
                    <a:pt x="1328" y="4763"/>
                  </a:lnTo>
                  <a:lnTo>
                    <a:pt x="1328" y="4763"/>
                  </a:lnTo>
                  <a:cubicBezTo>
                    <a:pt x="1361" y="4820"/>
                    <a:pt x="1422" y="4855"/>
                    <a:pt x="1488" y="4855"/>
                  </a:cubicBezTo>
                </a:path>
              </a:pathLst>
            </a:custGeom>
            <a:noFill/>
            <a:ln w="25400" cap="flat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Oswald" pitchFamily="2" charset="77"/>
              </a:endParaRPr>
            </a:p>
          </p:txBody>
        </p:sp>
        <p:sp>
          <p:nvSpPr>
            <p:cNvPr id="159" name="Freeform 73">
              <a:extLst>
                <a:ext uri="{FF2B5EF4-FFF2-40B4-BE49-F238E27FC236}">
                  <a16:creationId xmlns:a16="http://schemas.microsoft.com/office/drawing/2014/main" id="{96237361-9DF5-2B0C-3242-CC6042C65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08" y="6193666"/>
              <a:ext cx="2719523" cy="2570674"/>
            </a:xfrm>
            <a:custGeom>
              <a:avLst/>
              <a:gdLst>
                <a:gd name="T0" fmla="*/ 1288 w 4766"/>
                <a:gd name="T1" fmla="*/ 4161 h 4162"/>
                <a:gd name="T2" fmla="*/ 3477 w 4766"/>
                <a:gd name="T3" fmla="*/ 4161 h 4162"/>
                <a:gd name="T4" fmla="*/ 3477 w 4766"/>
                <a:gd name="T5" fmla="*/ 4161 h 4162"/>
                <a:gd name="T6" fmla="*/ 3637 w 4766"/>
                <a:gd name="T7" fmla="*/ 4069 h 4162"/>
                <a:gd name="T8" fmla="*/ 4732 w 4766"/>
                <a:gd name="T9" fmla="*/ 2173 h 4162"/>
                <a:gd name="T10" fmla="*/ 4732 w 4766"/>
                <a:gd name="T11" fmla="*/ 2173 h 4162"/>
                <a:gd name="T12" fmla="*/ 4732 w 4766"/>
                <a:gd name="T13" fmla="*/ 1989 h 4162"/>
                <a:gd name="T14" fmla="*/ 3637 w 4766"/>
                <a:gd name="T15" fmla="*/ 93 h 4162"/>
                <a:gd name="T16" fmla="*/ 3637 w 4766"/>
                <a:gd name="T17" fmla="*/ 93 h 4162"/>
                <a:gd name="T18" fmla="*/ 3477 w 4766"/>
                <a:gd name="T19" fmla="*/ 0 h 4162"/>
                <a:gd name="T20" fmla="*/ 1288 w 4766"/>
                <a:gd name="T21" fmla="*/ 0 h 4162"/>
                <a:gd name="T22" fmla="*/ 1288 w 4766"/>
                <a:gd name="T23" fmla="*/ 0 h 4162"/>
                <a:gd name="T24" fmla="*/ 1128 w 4766"/>
                <a:gd name="T25" fmla="*/ 93 h 4162"/>
                <a:gd name="T26" fmla="*/ 34 w 4766"/>
                <a:gd name="T27" fmla="*/ 1989 h 4162"/>
                <a:gd name="T28" fmla="*/ 34 w 4766"/>
                <a:gd name="T29" fmla="*/ 1989 h 4162"/>
                <a:gd name="T30" fmla="*/ 34 w 4766"/>
                <a:gd name="T31" fmla="*/ 2173 h 4162"/>
                <a:gd name="T32" fmla="*/ 1128 w 4766"/>
                <a:gd name="T33" fmla="*/ 4069 h 4162"/>
                <a:gd name="T34" fmla="*/ 1128 w 4766"/>
                <a:gd name="T35" fmla="*/ 4069 h 4162"/>
                <a:gd name="T36" fmla="*/ 1288 w 4766"/>
                <a:gd name="T37" fmla="*/ 4161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66" h="4162">
                  <a:moveTo>
                    <a:pt x="1288" y="4161"/>
                  </a:moveTo>
                  <a:lnTo>
                    <a:pt x="3477" y="4161"/>
                  </a:lnTo>
                  <a:lnTo>
                    <a:pt x="3477" y="4161"/>
                  </a:lnTo>
                  <a:cubicBezTo>
                    <a:pt x="3543" y="4161"/>
                    <a:pt x="3604" y="4126"/>
                    <a:pt x="3637" y="4069"/>
                  </a:cubicBezTo>
                  <a:lnTo>
                    <a:pt x="4732" y="2173"/>
                  </a:lnTo>
                  <a:lnTo>
                    <a:pt x="4732" y="2173"/>
                  </a:lnTo>
                  <a:cubicBezTo>
                    <a:pt x="4765" y="2116"/>
                    <a:pt x="4765" y="2046"/>
                    <a:pt x="4732" y="1989"/>
                  </a:cubicBezTo>
                  <a:lnTo>
                    <a:pt x="3637" y="93"/>
                  </a:lnTo>
                  <a:lnTo>
                    <a:pt x="3637" y="93"/>
                  </a:lnTo>
                  <a:cubicBezTo>
                    <a:pt x="3604" y="36"/>
                    <a:pt x="3543" y="0"/>
                    <a:pt x="3477" y="0"/>
                  </a:cubicBezTo>
                  <a:lnTo>
                    <a:pt x="1288" y="0"/>
                  </a:lnTo>
                  <a:lnTo>
                    <a:pt x="1288" y="0"/>
                  </a:lnTo>
                  <a:cubicBezTo>
                    <a:pt x="1222" y="0"/>
                    <a:pt x="1161" y="36"/>
                    <a:pt x="1128" y="93"/>
                  </a:cubicBezTo>
                  <a:lnTo>
                    <a:pt x="34" y="1989"/>
                  </a:lnTo>
                  <a:lnTo>
                    <a:pt x="34" y="1989"/>
                  </a:lnTo>
                  <a:cubicBezTo>
                    <a:pt x="0" y="2046"/>
                    <a:pt x="0" y="2116"/>
                    <a:pt x="34" y="2173"/>
                  </a:cubicBezTo>
                  <a:lnTo>
                    <a:pt x="1128" y="4069"/>
                  </a:lnTo>
                  <a:lnTo>
                    <a:pt x="1128" y="4069"/>
                  </a:lnTo>
                  <a:cubicBezTo>
                    <a:pt x="1161" y="4126"/>
                    <a:pt x="1222" y="4161"/>
                    <a:pt x="1288" y="416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4400" dirty="0">
                <a:latin typeface="Oswald" pitchFamily="2" charset="77"/>
              </a:endParaRPr>
            </a:p>
          </p:txBody>
        </p:sp>
        <p:sp>
          <p:nvSpPr>
            <p:cNvPr id="160" name="TextBox 10">
              <a:extLst>
                <a:ext uri="{FF2B5EF4-FFF2-40B4-BE49-F238E27FC236}">
                  <a16:creationId xmlns:a16="http://schemas.microsoft.com/office/drawing/2014/main" id="{C9B55FF2-76EE-0D48-F50A-3B5B80B3559A}"/>
                </a:ext>
              </a:extLst>
            </p:cNvPr>
            <p:cNvSpPr txBox="1"/>
            <p:nvPr/>
          </p:nvSpPr>
          <p:spPr>
            <a:xfrm>
              <a:off x="653829" y="6436296"/>
              <a:ext cx="16347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pc="-30" dirty="0">
                  <a:solidFill>
                    <a:srgbClr val="C00000"/>
                  </a:solidFill>
                  <a:latin typeface="Oswald" panose="02000503000000000000" pitchFamily="2" charset="77"/>
                </a:rPr>
                <a:t>FIREWALL</a:t>
              </a:r>
            </a:p>
          </p:txBody>
        </p:sp>
        <p:sp>
          <p:nvSpPr>
            <p:cNvPr id="161" name="TextBox 10">
              <a:extLst>
                <a:ext uri="{FF2B5EF4-FFF2-40B4-BE49-F238E27FC236}">
                  <a16:creationId xmlns:a16="http://schemas.microsoft.com/office/drawing/2014/main" id="{C068ED09-B0A1-D837-19AD-83D0A079AC78}"/>
                </a:ext>
              </a:extLst>
            </p:cNvPr>
            <p:cNvSpPr txBox="1"/>
            <p:nvPr/>
          </p:nvSpPr>
          <p:spPr>
            <a:xfrm>
              <a:off x="677083" y="6981912"/>
              <a:ext cx="163478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spc="-30" dirty="0">
                  <a:solidFill>
                    <a:schemeClr val="bg1"/>
                  </a:solidFill>
                  <a:latin typeface="Oswald" panose="02000503000000000000" pitchFamily="2" charset="77"/>
                </a:rPr>
                <a:t>Filtración tráfico malicioso </a:t>
              </a:r>
            </a:p>
          </p:txBody>
        </p:sp>
      </p:grp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EE04015-82CE-35C2-3D56-3B4A4169B4A8}"/>
              </a:ext>
            </a:extLst>
          </p:cNvPr>
          <p:cNvCxnSpPr>
            <a:cxnSpLocks/>
          </p:cNvCxnSpPr>
          <p:nvPr/>
        </p:nvCxnSpPr>
        <p:spPr>
          <a:xfrm>
            <a:off x="2809927" y="6591461"/>
            <a:ext cx="4782540" cy="347230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BFF5DC9B-21CA-DC94-788D-5698F16C4BE5}"/>
              </a:ext>
            </a:extLst>
          </p:cNvPr>
          <p:cNvSpPr/>
          <p:nvPr/>
        </p:nvSpPr>
        <p:spPr>
          <a:xfrm>
            <a:off x="10665330" y="5824753"/>
            <a:ext cx="2637764" cy="331865"/>
          </a:xfrm>
          <a:prstGeom prst="rect">
            <a:avLst/>
          </a:prstGeom>
          <a:gradFill flip="none" rotWithShape="1">
            <a:gsLst>
              <a:gs pos="0">
                <a:srgbClr val="6FBFFF"/>
              </a:gs>
              <a:gs pos="98000">
                <a:srgbClr val="3C8BFF"/>
              </a:gs>
            </a:gsLst>
            <a:lin ang="54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 prstMaterial="flat">
            <a:bevelT prst="slope"/>
            <a:bevelB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/>
              <a:t>Servidores regionales  </a:t>
            </a:r>
          </a:p>
        </p:txBody>
      </p:sp>
      <p:cxnSp>
        <p:nvCxnSpPr>
          <p:cNvPr id="125" name="Conector recto de flecha 124">
            <a:extLst>
              <a:ext uri="{FF2B5EF4-FFF2-40B4-BE49-F238E27FC236}">
                <a16:creationId xmlns:a16="http://schemas.microsoft.com/office/drawing/2014/main" id="{49BBA714-C738-F720-6069-473A6965323E}"/>
              </a:ext>
            </a:extLst>
          </p:cNvPr>
          <p:cNvCxnSpPr/>
          <p:nvPr/>
        </p:nvCxnSpPr>
        <p:spPr>
          <a:xfrm flipH="1" flipV="1">
            <a:off x="6674246" y="8876448"/>
            <a:ext cx="2376245" cy="10848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cto de flecha 125">
            <a:extLst>
              <a:ext uri="{FF2B5EF4-FFF2-40B4-BE49-F238E27FC236}">
                <a16:creationId xmlns:a16="http://schemas.microsoft.com/office/drawing/2014/main" id="{2EF244B8-965E-1DDA-A981-927C16048434}"/>
              </a:ext>
            </a:extLst>
          </p:cNvPr>
          <p:cNvCxnSpPr>
            <a:cxnSpLocks/>
          </p:cNvCxnSpPr>
          <p:nvPr/>
        </p:nvCxnSpPr>
        <p:spPr>
          <a:xfrm flipH="1" flipV="1">
            <a:off x="7729425" y="8886436"/>
            <a:ext cx="1499153" cy="8998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cto de flecha 126">
            <a:extLst>
              <a:ext uri="{FF2B5EF4-FFF2-40B4-BE49-F238E27FC236}">
                <a16:creationId xmlns:a16="http://schemas.microsoft.com/office/drawing/2014/main" id="{86356FB3-9654-A435-73EC-8366D63D1633}"/>
              </a:ext>
            </a:extLst>
          </p:cNvPr>
          <p:cNvCxnSpPr>
            <a:cxnSpLocks/>
            <a:stCxn id="87" idx="0"/>
            <a:endCxn id="98" idx="2"/>
          </p:cNvCxnSpPr>
          <p:nvPr/>
        </p:nvCxnSpPr>
        <p:spPr>
          <a:xfrm flipV="1">
            <a:off x="9606681" y="8876449"/>
            <a:ext cx="64307" cy="909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cto de flecha 127">
            <a:extLst>
              <a:ext uri="{FF2B5EF4-FFF2-40B4-BE49-F238E27FC236}">
                <a16:creationId xmlns:a16="http://schemas.microsoft.com/office/drawing/2014/main" id="{026A43D0-407B-28D4-40E3-14217AA4BA78}"/>
              </a:ext>
            </a:extLst>
          </p:cNvPr>
          <p:cNvCxnSpPr>
            <a:cxnSpLocks/>
          </p:cNvCxnSpPr>
          <p:nvPr/>
        </p:nvCxnSpPr>
        <p:spPr>
          <a:xfrm flipV="1">
            <a:off x="12564679" y="8905662"/>
            <a:ext cx="64307" cy="909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cto de flecha 128">
            <a:extLst>
              <a:ext uri="{FF2B5EF4-FFF2-40B4-BE49-F238E27FC236}">
                <a16:creationId xmlns:a16="http://schemas.microsoft.com/office/drawing/2014/main" id="{0581E06B-A337-D361-50B2-B81925D0B56F}"/>
              </a:ext>
            </a:extLst>
          </p:cNvPr>
          <p:cNvCxnSpPr>
            <a:cxnSpLocks/>
          </p:cNvCxnSpPr>
          <p:nvPr/>
        </p:nvCxnSpPr>
        <p:spPr>
          <a:xfrm flipH="1">
            <a:off x="13058015" y="9008002"/>
            <a:ext cx="1687423" cy="8785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cto de flecha 129">
            <a:extLst>
              <a:ext uri="{FF2B5EF4-FFF2-40B4-BE49-F238E27FC236}">
                <a16:creationId xmlns:a16="http://schemas.microsoft.com/office/drawing/2014/main" id="{CBB5D9AE-C1CB-0DB4-819A-E7F06D4F3B4C}"/>
              </a:ext>
            </a:extLst>
          </p:cNvPr>
          <p:cNvCxnSpPr>
            <a:cxnSpLocks/>
          </p:cNvCxnSpPr>
          <p:nvPr/>
        </p:nvCxnSpPr>
        <p:spPr>
          <a:xfrm flipV="1">
            <a:off x="13405420" y="8922410"/>
            <a:ext cx="3160612" cy="12784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Flecha curvada hacia la izquierda 130">
            <a:extLst>
              <a:ext uri="{FF2B5EF4-FFF2-40B4-BE49-F238E27FC236}">
                <a16:creationId xmlns:a16="http://schemas.microsoft.com/office/drawing/2014/main" id="{5C4CCBF3-8838-D42F-9FB0-1FCED2087790}"/>
              </a:ext>
            </a:extLst>
          </p:cNvPr>
          <p:cNvSpPr/>
          <p:nvPr/>
        </p:nvSpPr>
        <p:spPr>
          <a:xfrm rot="18973782">
            <a:off x="18319680" y="6939317"/>
            <a:ext cx="1085287" cy="2851915"/>
          </a:xfrm>
          <a:prstGeom prst="curvedLeftArrow">
            <a:avLst/>
          </a:prstGeom>
          <a:gradFill flip="none" rotWithShape="1">
            <a:gsLst>
              <a:gs pos="0">
                <a:srgbClr val="6FBFFF"/>
              </a:gs>
              <a:gs pos="98000">
                <a:srgbClr val="3C8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FA9725AD-4DDC-9932-39B4-A14A24109747}"/>
              </a:ext>
            </a:extLst>
          </p:cNvPr>
          <p:cNvGrpSpPr/>
          <p:nvPr/>
        </p:nvGrpSpPr>
        <p:grpSpPr>
          <a:xfrm>
            <a:off x="19535903" y="5824753"/>
            <a:ext cx="3018761" cy="2520868"/>
            <a:chOff x="15516208" y="7065331"/>
            <a:chExt cx="6937720" cy="6047845"/>
          </a:xfrm>
        </p:grpSpPr>
        <p:sp>
          <p:nvSpPr>
            <p:cNvPr id="155" name="Freeform 69">
              <a:extLst>
                <a:ext uri="{FF2B5EF4-FFF2-40B4-BE49-F238E27FC236}">
                  <a16:creationId xmlns:a16="http://schemas.microsoft.com/office/drawing/2014/main" id="{74AE21F5-2D9C-8957-C3C8-8932803C5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6208" y="7065331"/>
              <a:ext cx="6937720" cy="6047845"/>
            </a:xfrm>
            <a:custGeom>
              <a:avLst/>
              <a:gdLst>
                <a:gd name="T0" fmla="*/ 1488 w 5568"/>
                <a:gd name="T1" fmla="*/ 4855 h 4856"/>
                <a:gd name="T2" fmla="*/ 4079 w 5568"/>
                <a:gd name="T3" fmla="*/ 4855 h 4856"/>
                <a:gd name="T4" fmla="*/ 4079 w 5568"/>
                <a:gd name="T5" fmla="*/ 4855 h 4856"/>
                <a:gd name="T6" fmla="*/ 4238 w 5568"/>
                <a:gd name="T7" fmla="*/ 4762 h 4856"/>
                <a:gd name="T8" fmla="*/ 5534 w 5568"/>
                <a:gd name="T9" fmla="*/ 2519 h 4856"/>
                <a:gd name="T10" fmla="*/ 5534 w 5568"/>
                <a:gd name="T11" fmla="*/ 2519 h 4856"/>
                <a:gd name="T12" fmla="*/ 5534 w 5568"/>
                <a:gd name="T13" fmla="*/ 2335 h 4856"/>
                <a:gd name="T14" fmla="*/ 4238 w 5568"/>
                <a:gd name="T15" fmla="*/ 91 h 4856"/>
                <a:gd name="T16" fmla="*/ 4238 w 5568"/>
                <a:gd name="T17" fmla="*/ 91 h 4856"/>
                <a:gd name="T18" fmla="*/ 4079 w 5568"/>
                <a:gd name="T19" fmla="*/ 0 h 4856"/>
                <a:gd name="T20" fmla="*/ 1488 w 5568"/>
                <a:gd name="T21" fmla="*/ 0 h 4856"/>
                <a:gd name="T22" fmla="*/ 1488 w 5568"/>
                <a:gd name="T23" fmla="*/ 0 h 4856"/>
                <a:gd name="T24" fmla="*/ 1329 w 5568"/>
                <a:gd name="T25" fmla="*/ 91 h 4856"/>
                <a:gd name="T26" fmla="*/ 33 w 5568"/>
                <a:gd name="T27" fmla="*/ 2335 h 4856"/>
                <a:gd name="T28" fmla="*/ 33 w 5568"/>
                <a:gd name="T29" fmla="*/ 2335 h 4856"/>
                <a:gd name="T30" fmla="*/ 33 w 5568"/>
                <a:gd name="T31" fmla="*/ 2519 h 4856"/>
                <a:gd name="T32" fmla="*/ 1329 w 5568"/>
                <a:gd name="T33" fmla="*/ 4762 h 4856"/>
                <a:gd name="T34" fmla="*/ 1329 w 5568"/>
                <a:gd name="T35" fmla="*/ 4762 h 4856"/>
                <a:gd name="T36" fmla="*/ 1488 w 5568"/>
                <a:gd name="T37" fmla="*/ 4855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68" h="4856">
                  <a:moveTo>
                    <a:pt x="1488" y="4855"/>
                  </a:moveTo>
                  <a:lnTo>
                    <a:pt x="4079" y="4855"/>
                  </a:lnTo>
                  <a:lnTo>
                    <a:pt x="4079" y="4855"/>
                  </a:lnTo>
                  <a:cubicBezTo>
                    <a:pt x="4145" y="4855"/>
                    <a:pt x="4205" y="4820"/>
                    <a:pt x="4238" y="4762"/>
                  </a:cubicBezTo>
                  <a:lnTo>
                    <a:pt x="5534" y="2519"/>
                  </a:lnTo>
                  <a:lnTo>
                    <a:pt x="5534" y="2519"/>
                  </a:lnTo>
                  <a:cubicBezTo>
                    <a:pt x="5567" y="2463"/>
                    <a:pt x="5567" y="2392"/>
                    <a:pt x="5534" y="2335"/>
                  </a:cubicBezTo>
                  <a:lnTo>
                    <a:pt x="4238" y="91"/>
                  </a:lnTo>
                  <a:lnTo>
                    <a:pt x="4238" y="91"/>
                  </a:lnTo>
                  <a:cubicBezTo>
                    <a:pt x="4205" y="34"/>
                    <a:pt x="4145" y="0"/>
                    <a:pt x="4079" y="0"/>
                  </a:cubicBezTo>
                  <a:lnTo>
                    <a:pt x="1488" y="0"/>
                  </a:lnTo>
                  <a:lnTo>
                    <a:pt x="1488" y="0"/>
                  </a:lnTo>
                  <a:cubicBezTo>
                    <a:pt x="1423" y="0"/>
                    <a:pt x="1362" y="34"/>
                    <a:pt x="1329" y="91"/>
                  </a:cubicBezTo>
                  <a:lnTo>
                    <a:pt x="33" y="2335"/>
                  </a:lnTo>
                  <a:lnTo>
                    <a:pt x="33" y="2335"/>
                  </a:lnTo>
                  <a:cubicBezTo>
                    <a:pt x="0" y="2392"/>
                    <a:pt x="0" y="2463"/>
                    <a:pt x="33" y="2519"/>
                  </a:cubicBezTo>
                  <a:lnTo>
                    <a:pt x="1329" y="4762"/>
                  </a:lnTo>
                  <a:lnTo>
                    <a:pt x="1329" y="4762"/>
                  </a:lnTo>
                  <a:cubicBezTo>
                    <a:pt x="1362" y="4820"/>
                    <a:pt x="1423" y="4855"/>
                    <a:pt x="1488" y="4855"/>
                  </a:cubicBezTo>
                </a:path>
              </a:pathLst>
            </a:custGeom>
            <a:noFill/>
            <a:ln w="25400" cap="flat">
              <a:solidFill>
                <a:srgbClr val="437D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3"/>
                </a:solidFill>
                <a:effectLst/>
                <a:uLnTx/>
                <a:uFillTx/>
                <a:latin typeface="Oswald" pitchFamily="2" charset="77"/>
              </a:endParaRPr>
            </a:p>
          </p:txBody>
        </p:sp>
        <p:sp>
          <p:nvSpPr>
            <p:cNvPr id="156" name="Freeform 70">
              <a:extLst>
                <a:ext uri="{FF2B5EF4-FFF2-40B4-BE49-F238E27FC236}">
                  <a16:creationId xmlns:a16="http://schemas.microsoft.com/office/drawing/2014/main" id="{C017286C-9313-7EC8-45D5-7DFA9031C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16077" y="7499283"/>
              <a:ext cx="5937982" cy="5185435"/>
            </a:xfrm>
            <a:custGeom>
              <a:avLst/>
              <a:gdLst>
                <a:gd name="T0" fmla="*/ 1288 w 4766"/>
                <a:gd name="T1" fmla="*/ 4162 h 4163"/>
                <a:gd name="T2" fmla="*/ 3477 w 4766"/>
                <a:gd name="T3" fmla="*/ 4162 h 4163"/>
                <a:gd name="T4" fmla="*/ 3477 w 4766"/>
                <a:gd name="T5" fmla="*/ 4162 h 4163"/>
                <a:gd name="T6" fmla="*/ 3637 w 4766"/>
                <a:gd name="T7" fmla="*/ 4070 h 4163"/>
                <a:gd name="T8" fmla="*/ 4732 w 4766"/>
                <a:gd name="T9" fmla="*/ 2173 h 4163"/>
                <a:gd name="T10" fmla="*/ 4732 w 4766"/>
                <a:gd name="T11" fmla="*/ 2173 h 4163"/>
                <a:gd name="T12" fmla="*/ 4732 w 4766"/>
                <a:gd name="T13" fmla="*/ 1989 h 4163"/>
                <a:gd name="T14" fmla="*/ 3637 w 4766"/>
                <a:gd name="T15" fmla="*/ 93 h 4163"/>
                <a:gd name="T16" fmla="*/ 3637 w 4766"/>
                <a:gd name="T17" fmla="*/ 93 h 4163"/>
                <a:gd name="T18" fmla="*/ 3477 w 4766"/>
                <a:gd name="T19" fmla="*/ 0 h 4163"/>
                <a:gd name="T20" fmla="*/ 1288 w 4766"/>
                <a:gd name="T21" fmla="*/ 0 h 4163"/>
                <a:gd name="T22" fmla="*/ 1288 w 4766"/>
                <a:gd name="T23" fmla="*/ 0 h 4163"/>
                <a:gd name="T24" fmla="*/ 1128 w 4766"/>
                <a:gd name="T25" fmla="*/ 93 h 4163"/>
                <a:gd name="T26" fmla="*/ 33 w 4766"/>
                <a:gd name="T27" fmla="*/ 1989 h 4163"/>
                <a:gd name="T28" fmla="*/ 33 w 4766"/>
                <a:gd name="T29" fmla="*/ 1989 h 4163"/>
                <a:gd name="T30" fmla="*/ 33 w 4766"/>
                <a:gd name="T31" fmla="*/ 2173 h 4163"/>
                <a:gd name="T32" fmla="*/ 1128 w 4766"/>
                <a:gd name="T33" fmla="*/ 4070 h 4163"/>
                <a:gd name="T34" fmla="*/ 1128 w 4766"/>
                <a:gd name="T35" fmla="*/ 4070 h 4163"/>
                <a:gd name="T36" fmla="*/ 1288 w 4766"/>
                <a:gd name="T37" fmla="*/ 4162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66" h="4163">
                  <a:moveTo>
                    <a:pt x="1288" y="4162"/>
                  </a:moveTo>
                  <a:lnTo>
                    <a:pt x="3477" y="4162"/>
                  </a:lnTo>
                  <a:lnTo>
                    <a:pt x="3477" y="4162"/>
                  </a:lnTo>
                  <a:cubicBezTo>
                    <a:pt x="3543" y="4162"/>
                    <a:pt x="3604" y="4127"/>
                    <a:pt x="3637" y="4070"/>
                  </a:cubicBezTo>
                  <a:lnTo>
                    <a:pt x="4732" y="2173"/>
                  </a:lnTo>
                  <a:lnTo>
                    <a:pt x="4732" y="2173"/>
                  </a:lnTo>
                  <a:cubicBezTo>
                    <a:pt x="4765" y="2117"/>
                    <a:pt x="4765" y="2046"/>
                    <a:pt x="4732" y="1989"/>
                  </a:cubicBezTo>
                  <a:lnTo>
                    <a:pt x="3637" y="93"/>
                  </a:lnTo>
                  <a:lnTo>
                    <a:pt x="3637" y="93"/>
                  </a:lnTo>
                  <a:cubicBezTo>
                    <a:pt x="3604" y="35"/>
                    <a:pt x="3543" y="0"/>
                    <a:pt x="3477" y="0"/>
                  </a:cubicBezTo>
                  <a:lnTo>
                    <a:pt x="1288" y="0"/>
                  </a:lnTo>
                  <a:lnTo>
                    <a:pt x="1288" y="0"/>
                  </a:lnTo>
                  <a:cubicBezTo>
                    <a:pt x="1222" y="0"/>
                    <a:pt x="1161" y="35"/>
                    <a:pt x="1128" y="93"/>
                  </a:cubicBezTo>
                  <a:lnTo>
                    <a:pt x="33" y="1989"/>
                  </a:lnTo>
                  <a:lnTo>
                    <a:pt x="33" y="1989"/>
                  </a:lnTo>
                  <a:cubicBezTo>
                    <a:pt x="0" y="2046"/>
                    <a:pt x="0" y="2117"/>
                    <a:pt x="33" y="2173"/>
                  </a:cubicBezTo>
                  <a:lnTo>
                    <a:pt x="1128" y="4070"/>
                  </a:lnTo>
                  <a:lnTo>
                    <a:pt x="1128" y="4070"/>
                  </a:lnTo>
                  <a:cubicBezTo>
                    <a:pt x="1161" y="4127"/>
                    <a:pt x="1222" y="4162"/>
                    <a:pt x="1288" y="4162"/>
                  </a:cubicBezTo>
                </a:path>
              </a:pathLst>
            </a:custGeom>
            <a:solidFill>
              <a:srgbClr val="437DB2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99" b="0" i="0" u="none" strike="noStrike" kern="0" cap="none" spc="0" normalizeH="0" baseline="0" noProof="0" dirty="0">
                <a:ln>
                  <a:noFill/>
                </a:ln>
                <a:solidFill>
                  <a:srgbClr val="747993"/>
                </a:solidFill>
                <a:effectLst/>
                <a:uLnTx/>
                <a:uFillTx/>
                <a:latin typeface="Oswald" pitchFamily="2" charset="77"/>
              </a:endParaRPr>
            </a:p>
          </p:txBody>
        </p:sp>
        <p:sp>
          <p:nvSpPr>
            <p:cNvPr id="157" name="TextBox 16">
              <a:extLst>
                <a:ext uri="{FF2B5EF4-FFF2-40B4-BE49-F238E27FC236}">
                  <a16:creationId xmlns:a16="http://schemas.microsoft.com/office/drawing/2014/main" id="{4143C21A-49E6-D922-81CE-37ED52E83E29}"/>
                </a:ext>
              </a:extLst>
            </p:cNvPr>
            <p:cNvSpPr txBox="1"/>
            <p:nvPr/>
          </p:nvSpPr>
          <p:spPr>
            <a:xfrm>
              <a:off x="16705821" y="8307550"/>
              <a:ext cx="4558487" cy="376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400" spc="-30" dirty="0">
                  <a:solidFill>
                    <a:srgbClr val="FFFFFF"/>
                  </a:solidFill>
                  <a:latin typeface="Oswald" panose="02000503000000000000" pitchFamily="2" charset="77"/>
                </a:rPr>
                <a:t>Manejo de usuarios y autenticación </a:t>
              </a:r>
              <a:r>
                <a:rPr lang="es-ES_tradnl" sz="2400" spc="-30" dirty="0" err="1">
                  <a:solidFill>
                    <a:srgbClr val="FFFFFF"/>
                  </a:solidFill>
                  <a:latin typeface="Oswald" panose="02000503000000000000" pitchFamily="2" charset="77"/>
                </a:rPr>
                <a:t>multifactor</a:t>
              </a:r>
              <a:r>
                <a:rPr lang="es-ES_tradnl" sz="2400" spc="-30" dirty="0">
                  <a:solidFill>
                    <a:srgbClr val="FFFFFF"/>
                  </a:solidFill>
                  <a:latin typeface="Oswald" panose="02000503000000000000" pitchFamily="2" charset="77"/>
                </a:rPr>
                <a:t>.</a:t>
              </a:r>
            </a:p>
          </p:txBody>
        </p:sp>
      </p:grpSp>
      <p:cxnSp>
        <p:nvCxnSpPr>
          <p:cNvPr id="133" name="Conector recto de flecha 132">
            <a:extLst>
              <a:ext uri="{FF2B5EF4-FFF2-40B4-BE49-F238E27FC236}">
                <a16:creationId xmlns:a16="http://schemas.microsoft.com/office/drawing/2014/main" id="{0A411090-2AA6-BB36-DFD5-01FCC1DEC2A2}"/>
              </a:ext>
            </a:extLst>
          </p:cNvPr>
          <p:cNvCxnSpPr>
            <a:cxnSpLocks/>
            <a:endCxn id="131" idx="4"/>
          </p:cNvCxnSpPr>
          <p:nvPr/>
        </p:nvCxnSpPr>
        <p:spPr>
          <a:xfrm flipH="1">
            <a:off x="19207253" y="7082323"/>
            <a:ext cx="70242" cy="8915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Abrir corchete 133">
            <a:extLst>
              <a:ext uri="{FF2B5EF4-FFF2-40B4-BE49-F238E27FC236}">
                <a16:creationId xmlns:a16="http://schemas.microsoft.com/office/drawing/2014/main" id="{01782214-0883-2AD2-60AF-687FE4371EDA}"/>
              </a:ext>
            </a:extLst>
          </p:cNvPr>
          <p:cNvSpPr/>
          <p:nvPr/>
        </p:nvSpPr>
        <p:spPr>
          <a:xfrm rot="5400000">
            <a:off x="11088210" y="1904574"/>
            <a:ext cx="205186" cy="7109269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5" name="Flecha arriba y abajo 134">
            <a:extLst>
              <a:ext uri="{FF2B5EF4-FFF2-40B4-BE49-F238E27FC236}">
                <a16:creationId xmlns:a16="http://schemas.microsoft.com/office/drawing/2014/main" id="{5D8B1286-4765-95DC-44CC-68A38AE9E79D}"/>
              </a:ext>
            </a:extLst>
          </p:cNvPr>
          <p:cNvSpPr/>
          <p:nvPr/>
        </p:nvSpPr>
        <p:spPr>
          <a:xfrm>
            <a:off x="9228579" y="4890548"/>
            <a:ext cx="146214" cy="483286"/>
          </a:xfrm>
          <a:prstGeom prst="upDownArrow">
            <a:avLst/>
          </a:prstGeom>
          <a:gradFill flip="none" rotWithShape="1">
            <a:gsLst>
              <a:gs pos="0">
                <a:srgbClr val="6FBFFF"/>
              </a:gs>
              <a:gs pos="98000">
                <a:srgbClr val="3C8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6" name="Imagen 135">
            <a:extLst>
              <a:ext uri="{FF2B5EF4-FFF2-40B4-BE49-F238E27FC236}">
                <a16:creationId xmlns:a16="http://schemas.microsoft.com/office/drawing/2014/main" id="{EA7D7F16-B88A-5879-DD85-25E263E2D32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8000"/>
          </a:blip>
          <a:stretch>
            <a:fillRect/>
          </a:stretch>
        </p:blipFill>
        <p:spPr>
          <a:xfrm>
            <a:off x="15161909" y="2834111"/>
            <a:ext cx="1383918" cy="1851042"/>
          </a:xfrm>
          <a:prstGeom prst="rect">
            <a:avLst/>
          </a:prstGeom>
        </p:spPr>
      </p:pic>
      <p:sp>
        <p:nvSpPr>
          <p:cNvPr id="137" name="Rectángulo redondeado 136">
            <a:extLst>
              <a:ext uri="{FF2B5EF4-FFF2-40B4-BE49-F238E27FC236}">
                <a16:creationId xmlns:a16="http://schemas.microsoft.com/office/drawing/2014/main" id="{10CFD2F1-2FE2-093D-C511-9ABA98BA3678}"/>
              </a:ext>
            </a:extLst>
          </p:cNvPr>
          <p:cNvSpPr/>
          <p:nvPr/>
        </p:nvSpPr>
        <p:spPr>
          <a:xfrm>
            <a:off x="13058014" y="2611499"/>
            <a:ext cx="5345075" cy="2296267"/>
          </a:xfrm>
          <a:prstGeom prst="roundRect">
            <a:avLst/>
          </a:prstGeom>
          <a:noFill/>
          <a:ln w="38100">
            <a:solidFill>
              <a:srgbClr val="FF0000">
                <a:alpha val="45000"/>
              </a:srgbClr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38" name="Conector recto de flecha 137">
            <a:extLst>
              <a:ext uri="{FF2B5EF4-FFF2-40B4-BE49-F238E27FC236}">
                <a16:creationId xmlns:a16="http://schemas.microsoft.com/office/drawing/2014/main" id="{189F4EE4-7696-BE57-D5A2-60EB6AADAF6D}"/>
              </a:ext>
            </a:extLst>
          </p:cNvPr>
          <p:cNvCxnSpPr>
            <a:cxnSpLocks/>
            <a:stCxn id="136" idx="2"/>
          </p:cNvCxnSpPr>
          <p:nvPr/>
        </p:nvCxnSpPr>
        <p:spPr>
          <a:xfrm flipH="1">
            <a:off x="11924014" y="4685153"/>
            <a:ext cx="3929854" cy="671461"/>
          </a:xfrm>
          <a:prstGeom prst="straightConnector1">
            <a:avLst/>
          </a:prstGeom>
          <a:ln w="50800">
            <a:solidFill>
              <a:srgbClr val="FF0000">
                <a:alpha val="40000"/>
              </a:srgbClr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redondeado 138">
            <a:extLst>
              <a:ext uri="{FF2B5EF4-FFF2-40B4-BE49-F238E27FC236}">
                <a16:creationId xmlns:a16="http://schemas.microsoft.com/office/drawing/2014/main" id="{2621AC4A-BC7D-DB06-5662-20B043DFA5C1}"/>
              </a:ext>
            </a:extLst>
          </p:cNvPr>
          <p:cNvSpPr/>
          <p:nvPr/>
        </p:nvSpPr>
        <p:spPr>
          <a:xfrm>
            <a:off x="5631854" y="2150371"/>
            <a:ext cx="13288847" cy="29577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40" name="Grupo 139">
            <a:extLst>
              <a:ext uri="{FF2B5EF4-FFF2-40B4-BE49-F238E27FC236}">
                <a16:creationId xmlns:a16="http://schemas.microsoft.com/office/drawing/2014/main" id="{20E47F07-D931-9886-6D62-A232E7652D1D}"/>
              </a:ext>
            </a:extLst>
          </p:cNvPr>
          <p:cNvGrpSpPr/>
          <p:nvPr/>
        </p:nvGrpSpPr>
        <p:grpSpPr>
          <a:xfrm>
            <a:off x="2422537" y="2354371"/>
            <a:ext cx="2836789" cy="2105274"/>
            <a:chOff x="2076127" y="6912931"/>
            <a:chExt cx="6932225" cy="6047845"/>
          </a:xfrm>
        </p:grpSpPr>
        <p:sp>
          <p:nvSpPr>
            <p:cNvPr id="152" name="Freeform 74">
              <a:extLst>
                <a:ext uri="{FF2B5EF4-FFF2-40B4-BE49-F238E27FC236}">
                  <a16:creationId xmlns:a16="http://schemas.microsoft.com/office/drawing/2014/main" id="{E6DE80D3-6A51-EAF4-FBBB-CD17020A6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127" y="6912931"/>
              <a:ext cx="6932225" cy="6047845"/>
            </a:xfrm>
            <a:custGeom>
              <a:avLst/>
              <a:gdLst>
                <a:gd name="T0" fmla="*/ 1487 w 5567"/>
                <a:gd name="T1" fmla="*/ 4855 h 4856"/>
                <a:gd name="T2" fmla="*/ 4078 w 5567"/>
                <a:gd name="T3" fmla="*/ 4855 h 4856"/>
                <a:gd name="T4" fmla="*/ 4078 w 5567"/>
                <a:gd name="T5" fmla="*/ 4855 h 4856"/>
                <a:gd name="T6" fmla="*/ 4238 w 5567"/>
                <a:gd name="T7" fmla="*/ 4762 h 4856"/>
                <a:gd name="T8" fmla="*/ 5533 w 5567"/>
                <a:gd name="T9" fmla="*/ 2519 h 4856"/>
                <a:gd name="T10" fmla="*/ 5533 w 5567"/>
                <a:gd name="T11" fmla="*/ 2519 h 4856"/>
                <a:gd name="T12" fmla="*/ 5533 w 5567"/>
                <a:gd name="T13" fmla="*/ 2335 h 4856"/>
                <a:gd name="T14" fmla="*/ 4238 w 5567"/>
                <a:gd name="T15" fmla="*/ 91 h 4856"/>
                <a:gd name="T16" fmla="*/ 4238 w 5567"/>
                <a:gd name="T17" fmla="*/ 91 h 4856"/>
                <a:gd name="T18" fmla="*/ 4078 w 5567"/>
                <a:gd name="T19" fmla="*/ 0 h 4856"/>
                <a:gd name="T20" fmla="*/ 1487 w 5567"/>
                <a:gd name="T21" fmla="*/ 0 h 4856"/>
                <a:gd name="T22" fmla="*/ 1487 w 5567"/>
                <a:gd name="T23" fmla="*/ 0 h 4856"/>
                <a:gd name="T24" fmla="*/ 1328 w 5567"/>
                <a:gd name="T25" fmla="*/ 91 h 4856"/>
                <a:gd name="T26" fmla="*/ 33 w 5567"/>
                <a:gd name="T27" fmla="*/ 2335 h 4856"/>
                <a:gd name="T28" fmla="*/ 33 w 5567"/>
                <a:gd name="T29" fmla="*/ 2335 h 4856"/>
                <a:gd name="T30" fmla="*/ 33 w 5567"/>
                <a:gd name="T31" fmla="*/ 2519 h 4856"/>
                <a:gd name="T32" fmla="*/ 1328 w 5567"/>
                <a:gd name="T33" fmla="*/ 4762 h 4856"/>
                <a:gd name="T34" fmla="*/ 1328 w 5567"/>
                <a:gd name="T35" fmla="*/ 4762 h 4856"/>
                <a:gd name="T36" fmla="*/ 1487 w 5567"/>
                <a:gd name="T37" fmla="*/ 4855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67" h="4856">
                  <a:moveTo>
                    <a:pt x="1487" y="4855"/>
                  </a:moveTo>
                  <a:lnTo>
                    <a:pt x="4078" y="4855"/>
                  </a:lnTo>
                  <a:lnTo>
                    <a:pt x="4078" y="4855"/>
                  </a:lnTo>
                  <a:cubicBezTo>
                    <a:pt x="4144" y="4855"/>
                    <a:pt x="4205" y="4820"/>
                    <a:pt x="4238" y="4762"/>
                  </a:cubicBezTo>
                  <a:lnTo>
                    <a:pt x="5533" y="2519"/>
                  </a:lnTo>
                  <a:lnTo>
                    <a:pt x="5533" y="2519"/>
                  </a:lnTo>
                  <a:cubicBezTo>
                    <a:pt x="5566" y="2463"/>
                    <a:pt x="5566" y="2392"/>
                    <a:pt x="5533" y="2335"/>
                  </a:cubicBezTo>
                  <a:lnTo>
                    <a:pt x="4238" y="91"/>
                  </a:lnTo>
                  <a:lnTo>
                    <a:pt x="4238" y="91"/>
                  </a:lnTo>
                  <a:cubicBezTo>
                    <a:pt x="4205" y="34"/>
                    <a:pt x="4144" y="0"/>
                    <a:pt x="4078" y="0"/>
                  </a:cubicBezTo>
                  <a:lnTo>
                    <a:pt x="1487" y="0"/>
                  </a:lnTo>
                  <a:lnTo>
                    <a:pt x="1487" y="0"/>
                  </a:lnTo>
                  <a:cubicBezTo>
                    <a:pt x="1421" y="0"/>
                    <a:pt x="1361" y="34"/>
                    <a:pt x="1328" y="91"/>
                  </a:cubicBezTo>
                  <a:lnTo>
                    <a:pt x="33" y="2335"/>
                  </a:lnTo>
                  <a:lnTo>
                    <a:pt x="33" y="2335"/>
                  </a:lnTo>
                  <a:cubicBezTo>
                    <a:pt x="0" y="2392"/>
                    <a:pt x="0" y="2463"/>
                    <a:pt x="33" y="2519"/>
                  </a:cubicBezTo>
                  <a:lnTo>
                    <a:pt x="1328" y="4762"/>
                  </a:lnTo>
                  <a:lnTo>
                    <a:pt x="1328" y="4762"/>
                  </a:lnTo>
                  <a:cubicBezTo>
                    <a:pt x="1361" y="4820"/>
                    <a:pt x="1421" y="4855"/>
                    <a:pt x="1487" y="4855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Oswald" pitchFamily="2" charset="77"/>
              </a:endParaRPr>
            </a:p>
          </p:txBody>
        </p:sp>
        <p:sp>
          <p:nvSpPr>
            <p:cNvPr id="153" name="Freeform 75">
              <a:extLst>
                <a:ext uri="{FF2B5EF4-FFF2-40B4-BE49-F238E27FC236}">
                  <a16:creationId xmlns:a16="http://schemas.microsoft.com/office/drawing/2014/main" id="{A8B40DBB-1968-28CC-9017-694E72858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5989" y="7346883"/>
              <a:ext cx="5937985" cy="5185436"/>
            </a:xfrm>
            <a:custGeom>
              <a:avLst/>
              <a:gdLst>
                <a:gd name="T0" fmla="*/ 1288 w 4767"/>
                <a:gd name="T1" fmla="*/ 4162 h 4163"/>
                <a:gd name="T2" fmla="*/ 3477 w 4767"/>
                <a:gd name="T3" fmla="*/ 4162 h 4163"/>
                <a:gd name="T4" fmla="*/ 3477 w 4767"/>
                <a:gd name="T5" fmla="*/ 4162 h 4163"/>
                <a:gd name="T6" fmla="*/ 3637 w 4767"/>
                <a:gd name="T7" fmla="*/ 4070 h 4163"/>
                <a:gd name="T8" fmla="*/ 4732 w 4767"/>
                <a:gd name="T9" fmla="*/ 2173 h 4163"/>
                <a:gd name="T10" fmla="*/ 4732 w 4767"/>
                <a:gd name="T11" fmla="*/ 2173 h 4163"/>
                <a:gd name="T12" fmla="*/ 4732 w 4767"/>
                <a:gd name="T13" fmla="*/ 1989 h 4163"/>
                <a:gd name="T14" fmla="*/ 3637 w 4767"/>
                <a:gd name="T15" fmla="*/ 93 h 4163"/>
                <a:gd name="T16" fmla="*/ 3637 w 4767"/>
                <a:gd name="T17" fmla="*/ 93 h 4163"/>
                <a:gd name="T18" fmla="*/ 3477 w 4767"/>
                <a:gd name="T19" fmla="*/ 0 h 4163"/>
                <a:gd name="T20" fmla="*/ 1288 w 4767"/>
                <a:gd name="T21" fmla="*/ 0 h 4163"/>
                <a:gd name="T22" fmla="*/ 1288 w 4767"/>
                <a:gd name="T23" fmla="*/ 0 h 4163"/>
                <a:gd name="T24" fmla="*/ 1128 w 4767"/>
                <a:gd name="T25" fmla="*/ 93 h 4163"/>
                <a:gd name="T26" fmla="*/ 33 w 4767"/>
                <a:gd name="T27" fmla="*/ 1989 h 4163"/>
                <a:gd name="T28" fmla="*/ 33 w 4767"/>
                <a:gd name="T29" fmla="*/ 1989 h 4163"/>
                <a:gd name="T30" fmla="*/ 33 w 4767"/>
                <a:gd name="T31" fmla="*/ 2173 h 4163"/>
                <a:gd name="T32" fmla="*/ 1128 w 4767"/>
                <a:gd name="T33" fmla="*/ 4070 h 4163"/>
                <a:gd name="T34" fmla="*/ 1128 w 4767"/>
                <a:gd name="T35" fmla="*/ 4070 h 4163"/>
                <a:gd name="T36" fmla="*/ 1288 w 4767"/>
                <a:gd name="T37" fmla="*/ 4162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67" h="4163">
                  <a:moveTo>
                    <a:pt x="1288" y="4162"/>
                  </a:moveTo>
                  <a:lnTo>
                    <a:pt x="3477" y="4162"/>
                  </a:lnTo>
                  <a:lnTo>
                    <a:pt x="3477" y="4162"/>
                  </a:lnTo>
                  <a:cubicBezTo>
                    <a:pt x="3544" y="4162"/>
                    <a:pt x="3604" y="4127"/>
                    <a:pt x="3637" y="4070"/>
                  </a:cubicBezTo>
                  <a:lnTo>
                    <a:pt x="4732" y="2173"/>
                  </a:lnTo>
                  <a:lnTo>
                    <a:pt x="4732" y="2173"/>
                  </a:lnTo>
                  <a:cubicBezTo>
                    <a:pt x="4766" y="2117"/>
                    <a:pt x="4766" y="2046"/>
                    <a:pt x="4732" y="1989"/>
                  </a:cubicBezTo>
                  <a:lnTo>
                    <a:pt x="3637" y="93"/>
                  </a:lnTo>
                  <a:lnTo>
                    <a:pt x="3637" y="93"/>
                  </a:lnTo>
                  <a:cubicBezTo>
                    <a:pt x="3604" y="35"/>
                    <a:pt x="3544" y="0"/>
                    <a:pt x="3477" y="0"/>
                  </a:cubicBezTo>
                  <a:lnTo>
                    <a:pt x="1288" y="0"/>
                  </a:lnTo>
                  <a:lnTo>
                    <a:pt x="1288" y="0"/>
                  </a:lnTo>
                  <a:cubicBezTo>
                    <a:pt x="1222" y="0"/>
                    <a:pt x="1161" y="35"/>
                    <a:pt x="1128" y="93"/>
                  </a:cubicBezTo>
                  <a:lnTo>
                    <a:pt x="33" y="1989"/>
                  </a:lnTo>
                  <a:lnTo>
                    <a:pt x="33" y="1989"/>
                  </a:lnTo>
                  <a:cubicBezTo>
                    <a:pt x="0" y="2046"/>
                    <a:pt x="0" y="2117"/>
                    <a:pt x="33" y="2173"/>
                  </a:cubicBezTo>
                  <a:lnTo>
                    <a:pt x="1128" y="4070"/>
                  </a:lnTo>
                  <a:lnTo>
                    <a:pt x="1128" y="4070"/>
                  </a:lnTo>
                  <a:cubicBezTo>
                    <a:pt x="1161" y="4127"/>
                    <a:pt x="1222" y="4162"/>
                    <a:pt x="1288" y="416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Oswald" pitchFamily="2" charset="77"/>
              </a:endParaRPr>
            </a:p>
          </p:txBody>
        </p:sp>
        <p:sp>
          <p:nvSpPr>
            <p:cNvPr id="154" name="TextBox 8">
              <a:extLst>
                <a:ext uri="{FF2B5EF4-FFF2-40B4-BE49-F238E27FC236}">
                  <a16:creationId xmlns:a16="http://schemas.microsoft.com/office/drawing/2014/main" id="{FB9F678C-DAB7-04E4-C3C9-EE75FD466E80}"/>
                </a:ext>
              </a:extLst>
            </p:cNvPr>
            <p:cNvSpPr txBox="1"/>
            <p:nvPr/>
          </p:nvSpPr>
          <p:spPr>
            <a:xfrm>
              <a:off x="3178733" y="8291086"/>
              <a:ext cx="4647267" cy="2387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400" spc="-30" dirty="0">
                  <a:solidFill>
                    <a:schemeClr val="bg1"/>
                  </a:solidFill>
                  <a:latin typeface="Oswald" panose="02000503000000000000" pitchFamily="2" charset="77"/>
                </a:rPr>
                <a:t>Fragmentación del sistema.</a:t>
              </a:r>
            </a:p>
          </p:txBody>
        </p:sp>
      </p:grpSp>
      <p:cxnSp>
        <p:nvCxnSpPr>
          <p:cNvPr id="141" name="Conector angular 140">
            <a:extLst>
              <a:ext uri="{FF2B5EF4-FFF2-40B4-BE49-F238E27FC236}">
                <a16:creationId xmlns:a16="http://schemas.microsoft.com/office/drawing/2014/main" id="{A05D8C88-C60B-1CED-6EF7-88B3C81C2697}"/>
              </a:ext>
            </a:extLst>
          </p:cNvPr>
          <p:cNvCxnSpPr/>
          <p:nvPr/>
        </p:nvCxnSpPr>
        <p:spPr>
          <a:xfrm rot="16200000" flipH="1">
            <a:off x="5051784" y="3730429"/>
            <a:ext cx="585303" cy="57483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angular 141">
            <a:extLst>
              <a:ext uri="{FF2B5EF4-FFF2-40B4-BE49-F238E27FC236}">
                <a16:creationId xmlns:a16="http://schemas.microsoft.com/office/drawing/2014/main" id="{5584E3E8-1B57-5A26-201D-F966C009F601}"/>
              </a:ext>
            </a:extLst>
          </p:cNvPr>
          <p:cNvCxnSpPr/>
          <p:nvPr/>
        </p:nvCxnSpPr>
        <p:spPr>
          <a:xfrm rot="16200000" flipH="1">
            <a:off x="3790902" y="4639824"/>
            <a:ext cx="1149887" cy="78953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cto 142">
            <a:extLst>
              <a:ext uri="{FF2B5EF4-FFF2-40B4-BE49-F238E27FC236}">
                <a16:creationId xmlns:a16="http://schemas.microsoft.com/office/drawing/2014/main" id="{B33BE886-ED23-A5E6-122A-6638A53FAA69}"/>
              </a:ext>
            </a:extLst>
          </p:cNvPr>
          <p:cNvCxnSpPr/>
          <p:nvPr/>
        </p:nvCxnSpPr>
        <p:spPr>
          <a:xfrm>
            <a:off x="3543392" y="4459645"/>
            <a:ext cx="0" cy="5194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ángulo 143">
            <a:extLst>
              <a:ext uri="{FF2B5EF4-FFF2-40B4-BE49-F238E27FC236}">
                <a16:creationId xmlns:a16="http://schemas.microsoft.com/office/drawing/2014/main" id="{8811A0F3-9776-ADC0-B64B-99FCF5A816F5}"/>
              </a:ext>
            </a:extLst>
          </p:cNvPr>
          <p:cNvSpPr/>
          <p:nvPr/>
        </p:nvSpPr>
        <p:spPr>
          <a:xfrm>
            <a:off x="10665330" y="2150070"/>
            <a:ext cx="2220603" cy="427294"/>
          </a:xfrm>
          <a:prstGeom prst="rect">
            <a:avLst/>
          </a:prstGeom>
          <a:gradFill flip="none" rotWithShape="1">
            <a:gsLst>
              <a:gs pos="0">
                <a:srgbClr val="6FBFFF"/>
              </a:gs>
              <a:gs pos="98000">
                <a:srgbClr val="3C8BFF"/>
              </a:gs>
            </a:gsLst>
            <a:lin ang="54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 prstMaterial="flat">
            <a:bevelT prst="slope"/>
            <a:bevelB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/>
              <a:t>Servidor central  </a:t>
            </a:r>
          </a:p>
        </p:txBody>
      </p:sp>
      <p:grpSp>
        <p:nvGrpSpPr>
          <p:cNvPr id="145" name="Grupo 144">
            <a:extLst>
              <a:ext uri="{FF2B5EF4-FFF2-40B4-BE49-F238E27FC236}">
                <a16:creationId xmlns:a16="http://schemas.microsoft.com/office/drawing/2014/main" id="{5893636A-5EAB-AF41-E203-5AE0ECBA11BB}"/>
              </a:ext>
            </a:extLst>
          </p:cNvPr>
          <p:cNvGrpSpPr/>
          <p:nvPr/>
        </p:nvGrpSpPr>
        <p:grpSpPr>
          <a:xfrm>
            <a:off x="19414367" y="2196082"/>
            <a:ext cx="2854242" cy="2485965"/>
            <a:chOff x="-64223" y="5978535"/>
            <a:chExt cx="3174872" cy="2998213"/>
          </a:xfrm>
        </p:grpSpPr>
        <p:sp>
          <p:nvSpPr>
            <p:cNvPr id="148" name="Freeform 72">
              <a:extLst>
                <a:ext uri="{FF2B5EF4-FFF2-40B4-BE49-F238E27FC236}">
                  <a16:creationId xmlns:a16="http://schemas.microsoft.com/office/drawing/2014/main" id="{9E91593B-3503-544F-F919-9512966AD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223" y="5978535"/>
              <a:ext cx="3174872" cy="2998213"/>
            </a:xfrm>
            <a:custGeom>
              <a:avLst/>
              <a:gdLst>
                <a:gd name="T0" fmla="*/ 1488 w 5566"/>
                <a:gd name="T1" fmla="*/ 4855 h 4856"/>
                <a:gd name="T2" fmla="*/ 4077 w 5566"/>
                <a:gd name="T3" fmla="*/ 4855 h 4856"/>
                <a:gd name="T4" fmla="*/ 4077 w 5566"/>
                <a:gd name="T5" fmla="*/ 4855 h 4856"/>
                <a:gd name="T6" fmla="*/ 4237 w 5566"/>
                <a:gd name="T7" fmla="*/ 4763 h 4856"/>
                <a:gd name="T8" fmla="*/ 5532 w 5566"/>
                <a:gd name="T9" fmla="*/ 2520 h 4856"/>
                <a:gd name="T10" fmla="*/ 5532 w 5566"/>
                <a:gd name="T11" fmla="*/ 2520 h 4856"/>
                <a:gd name="T12" fmla="*/ 5532 w 5566"/>
                <a:gd name="T13" fmla="*/ 2336 h 4856"/>
                <a:gd name="T14" fmla="*/ 4237 w 5566"/>
                <a:gd name="T15" fmla="*/ 93 h 4856"/>
                <a:gd name="T16" fmla="*/ 4237 w 5566"/>
                <a:gd name="T17" fmla="*/ 93 h 4856"/>
                <a:gd name="T18" fmla="*/ 4077 w 5566"/>
                <a:gd name="T19" fmla="*/ 0 h 4856"/>
                <a:gd name="T20" fmla="*/ 1488 w 5566"/>
                <a:gd name="T21" fmla="*/ 0 h 4856"/>
                <a:gd name="T22" fmla="*/ 1488 w 5566"/>
                <a:gd name="T23" fmla="*/ 0 h 4856"/>
                <a:gd name="T24" fmla="*/ 1328 w 5566"/>
                <a:gd name="T25" fmla="*/ 93 h 4856"/>
                <a:gd name="T26" fmla="*/ 33 w 5566"/>
                <a:gd name="T27" fmla="*/ 2336 h 4856"/>
                <a:gd name="T28" fmla="*/ 33 w 5566"/>
                <a:gd name="T29" fmla="*/ 2336 h 4856"/>
                <a:gd name="T30" fmla="*/ 33 w 5566"/>
                <a:gd name="T31" fmla="*/ 2520 h 4856"/>
                <a:gd name="T32" fmla="*/ 1328 w 5566"/>
                <a:gd name="T33" fmla="*/ 4763 h 4856"/>
                <a:gd name="T34" fmla="*/ 1328 w 5566"/>
                <a:gd name="T35" fmla="*/ 4763 h 4856"/>
                <a:gd name="T36" fmla="*/ 1488 w 5566"/>
                <a:gd name="T37" fmla="*/ 4855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66" h="4856">
                  <a:moveTo>
                    <a:pt x="1488" y="4855"/>
                  </a:moveTo>
                  <a:lnTo>
                    <a:pt x="4077" y="4855"/>
                  </a:lnTo>
                  <a:lnTo>
                    <a:pt x="4077" y="4855"/>
                  </a:lnTo>
                  <a:cubicBezTo>
                    <a:pt x="4143" y="4855"/>
                    <a:pt x="4204" y="4820"/>
                    <a:pt x="4237" y="4763"/>
                  </a:cubicBezTo>
                  <a:lnTo>
                    <a:pt x="5532" y="2520"/>
                  </a:lnTo>
                  <a:lnTo>
                    <a:pt x="5532" y="2520"/>
                  </a:lnTo>
                  <a:cubicBezTo>
                    <a:pt x="5565" y="2463"/>
                    <a:pt x="5565" y="2393"/>
                    <a:pt x="5532" y="2336"/>
                  </a:cubicBezTo>
                  <a:lnTo>
                    <a:pt x="4237" y="93"/>
                  </a:lnTo>
                  <a:lnTo>
                    <a:pt x="4237" y="93"/>
                  </a:lnTo>
                  <a:cubicBezTo>
                    <a:pt x="4204" y="35"/>
                    <a:pt x="4143" y="0"/>
                    <a:pt x="4077" y="0"/>
                  </a:cubicBezTo>
                  <a:lnTo>
                    <a:pt x="1488" y="0"/>
                  </a:lnTo>
                  <a:lnTo>
                    <a:pt x="1488" y="0"/>
                  </a:lnTo>
                  <a:cubicBezTo>
                    <a:pt x="1422" y="0"/>
                    <a:pt x="1361" y="35"/>
                    <a:pt x="1328" y="93"/>
                  </a:cubicBezTo>
                  <a:lnTo>
                    <a:pt x="33" y="2336"/>
                  </a:lnTo>
                  <a:lnTo>
                    <a:pt x="33" y="2336"/>
                  </a:lnTo>
                  <a:cubicBezTo>
                    <a:pt x="0" y="2393"/>
                    <a:pt x="0" y="2463"/>
                    <a:pt x="33" y="2520"/>
                  </a:cubicBezTo>
                  <a:lnTo>
                    <a:pt x="1328" y="4763"/>
                  </a:lnTo>
                  <a:lnTo>
                    <a:pt x="1328" y="4763"/>
                  </a:lnTo>
                  <a:cubicBezTo>
                    <a:pt x="1361" y="4820"/>
                    <a:pt x="1422" y="4855"/>
                    <a:pt x="1488" y="4855"/>
                  </a:cubicBezTo>
                </a:path>
              </a:pathLst>
            </a:custGeom>
            <a:noFill/>
            <a:ln w="25400" cap="flat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Oswald" pitchFamily="2" charset="77"/>
              </a:endParaRPr>
            </a:p>
          </p:txBody>
        </p:sp>
        <p:sp>
          <p:nvSpPr>
            <p:cNvPr id="149" name="Freeform 73">
              <a:extLst>
                <a:ext uri="{FF2B5EF4-FFF2-40B4-BE49-F238E27FC236}">
                  <a16:creationId xmlns:a16="http://schemas.microsoft.com/office/drawing/2014/main" id="{DC84FCE7-B7D5-7A5F-9620-BFE7452A9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08" y="6193666"/>
              <a:ext cx="2719523" cy="2570674"/>
            </a:xfrm>
            <a:custGeom>
              <a:avLst/>
              <a:gdLst>
                <a:gd name="T0" fmla="*/ 1288 w 4766"/>
                <a:gd name="T1" fmla="*/ 4161 h 4162"/>
                <a:gd name="T2" fmla="*/ 3477 w 4766"/>
                <a:gd name="T3" fmla="*/ 4161 h 4162"/>
                <a:gd name="T4" fmla="*/ 3477 w 4766"/>
                <a:gd name="T5" fmla="*/ 4161 h 4162"/>
                <a:gd name="T6" fmla="*/ 3637 w 4766"/>
                <a:gd name="T7" fmla="*/ 4069 h 4162"/>
                <a:gd name="T8" fmla="*/ 4732 w 4766"/>
                <a:gd name="T9" fmla="*/ 2173 h 4162"/>
                <a:gd name="T10" fmla="*/ 4732 w 4766"/>
                <a:gd name="T11" fmla="*/ 2173 h 4162"/>
                <a:gd name="T12" fmla="*/ 4732 w 4766"/>
                <a:gd name="T13" fmla="*/ 1989 h 4162"/>
                <a:gd name="T14" fmla="*/ 3637 w 4766"/>
                <a:gd name="T15" fmla="*/ 93 h 4162"/>
                <a:gd name="T16" fmla="*/ 3637 w 4766"/>
                <a:gd name="T17" fmla="*/ 93 h 4162"/>
                <a:gd name="T18" fmla="*/ 3477 w 4766"/>
                <a:gd name="T19" fmla="*/ 0 h 4162"/>
                <a:gd name="T20" fmla="*/ 1288 w 4766"/>
                <a:gd name="T21" fmla="*/ 0 h 4162"/>
                <a:gd name="T22" fmla="*/ 1288 w 4766"/>
                <a:gd name="T23" fmla="*/ 0 h 4162"/>
                <a:gd name="T24" fmla="*/ 1128 w 4766"/>
                <a:gd name="T25" fmla="*/ 93 h 4162"/>
                <a:gd name="T26" fmla="*/ 34 w 4766"/>
                <a:gd name="T27" fmla="*/ 1989 h 4162"/>
                <a:gd name="T28" fmla="*/ 34 w 4766"/>
                <a:gd name="T29" fmla="*/ 1989 h 4162"/>
                <a:gd name="T30" fmla="*/ 34 w 4766"/>
                <a:gd name="T31" fmla="*/ 2173 h 4162"/>
                <a:gd name="T32" fmla="*/ 1128 w 4766"/>
                <a:gd name="T33" fmla="*/ 4069 h 4162"/>
                <a:gd name="T34" fmla="*/ 1128 w 4766"/>
                <a:gd name="T35" fmla="*/ 4069 h 4162"/>
                <a:gd name="T36" fmla="*/ 1288 w 4766"/>
                <a:gd name="T37" fmla="*/ 4161 h 4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66" h="4162">
                  <a:moveTo>
                    <a:pt x="1288" y="4161"/>
                  </a:moveTo>
                  <a:lnTo>
                    <a:pt x="3477" y="4161"/>
                  </a:lnTo>
                  <a:lnTo>
                    <a:pt x="3477" y="4161"/>
                  </a:lnTo>
                  <a:cubicBezTo>
                    <a:pt x="3543" y="4161"/>
                    <a:pt x="3604" y="4126"/>
                    <a:pt x="3637" y="4069"/>
                  </a:cubicBezTo>
                  <a:lnTo>
                    <a:pt x="4732" y="2173"/>
                  </a:lnTo>
                  <a:lnTo>
                    <a:pt x="4732" y="2173"/>
                  </a:lnTo>
                  <a:cubicBezTo>
                    <a:pt x="4765" y="2116"/>
                    <a:pt x="4765" y="2046"/>
                    <a:pt x="4732" y="1989"/>
                  </a:cubicBezTo>
                  <a:lnTo>
                    <a:pt x="3637" y="93"/>
                  </a:lnTo>
                  <a:lnTo>
                    <a:pt x="3637" y="93"/>
                  </a:lnTo>
                  <a:cubicBezTo>
                    <a:pt x="3604" y="36"/>
                    <a:pt x="3543" y="0"/>
                    <a:pt x="3477" y="0"/>
                  </a:cubicBezTo>
                  <a:lnTo>
                    <a:pt x="1288" y="0"/>
                  </a:lnTo>
                  <a:lnTo>
                    <a:pt x="1288" y="0"/>
                  </a:lnTo>
                  <a:cubicBezTo>
                    <a:pt x="1222" y="0"/>
                    <a:pt x="1161" y="36"/>
                    <a:pt x="1128" y="93"/>
                  </a:cubicBezTo>
                  <a:lnTo>
                    <a:pt x="34" y="1989"/>
                  </a:lnTo>
                  <a:lnTo>
                    <a:pt x="34" y="1989"/>
                  </a:lnTo>
                  <a:cubicBezTo>
                    <a:pt x="0" y="2046"/>
                    <a:pt x="0" y="2116"/>
                    <a:pt x="34" y="2173"/>
                  </a:cubicBezTo>
                  <a:lnTo>
                    <a:pt x="1128" y="4069"/>
                  </a:lnTo>
                  <a:lnTo>
                    <a:pt x="1128" y="4069"/>
                  </a:lnTo>
                  <a:cubicBezTo>
                    <a:pt x="1161" y="4126"/>
                    <a:pt x="1222" y="4161"/>
                    <a:pt x="1288" y="416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4400" dirty="0">
                <a:latin typeface="Oswald" pitchFamily="2" charset="77"/>
              </a:endParaRPr>
            </a:p>
          </p:txBody>
        </p:sp>
        <p:sp>
          <p:nvSpPr>
            <p:cNvPr id="150" name="TextBox 10">
              <a:extLst>
                <a:ext uri="{FF2B5EF4-FFF2-40B4-BE49-F238E27FC236}">
                  <a16:creationId xmlns:a16="http://schemas.microsoft.com/office/drawing/2014/main" id="{0265FF62-8754-4E44-9900-776E09B2D946}"/>
                </a:ext>
              </a:extLst>
            </p:cNvPr>
            <p:cNvSpPr txBox="1"/>
            <p:nvPr/>
          </p:nvSpPr>
          <p:spPr>
            <a:xfrm>
              <a:off x="646741" y="6338589"/>
              <a:ext cx="1634788" cy="556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pc="-30" dirty="0">
                  <a:solidFill>
                    <a:srgbClr val="C00000"/>
                  </a:solidFill>
                  <a:latin typeface="Oswald" panose="02000503000000000000" pitchFamily="2" charset="77"/>
                </a:rPr>
                <a:t>RESERVAS</a:t>
              </a:r>
            </a:p>
          </p:txBody>
        </p:sp>
        <p:sp>
          <p:nvSpPr>
            <p:cNvPr id="151" name="TextBox 10">
              <a:extLst>
                <a:ext uri="{FF2B5EF4-FFF2-40B4-BE49-F238E27FC236}">
                  <a16:creationId xmlns:a16="http://schemas.microsoft.com/office/drawing/2014/main" id="{CBB57ACF-6D2C-5E09-7B3C-5C6AAF622C19}"/>
                </a:ext>
              </a:extLst>
            </p:cNvPr>
            <p:cNvSpPr txBox="1"/>
            <p:nvPr/>
          </p:nvSpPr>
          <p:spPr>
            <a:xfrm>
              <a:off x="478176" y="6899776"/>
              <a:ext cx="221009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spc="-30" dirty="0">
                  <a:solidFill>
                    <a:schemeClr val="bg1"/>
                  </a:solidFill>
                  <a:latin typeface="Oswald" panose="02000503000000000000" pitchFamily="2" charset="77"/>
                </a:rPr>
                <a:t>Información para recuperación  </a:t>
              </a:r>
            </a:p>
          </p:txBody>
        </p:sp>
      </p:grpSp>
      <p:cxnSp>
        <p:nvCxnSpPr>
          <p:cNvPr id="146" name="Conector recto de flecha 145">
            <a:extLst>
              <a:ext uri="{FF2B5EF4-FFF2-40B4-BE49-F238E27FC236}">
                <a16:creationId xmlns:a16="http://schemas.microsoft.com/office/drawing/2014/main" id="{58A608E4-BA23-C293-0736-97CFCD9D9446}"/>
              </a:ext>
            </a:extLst>
          </p:cNvPr>
          <p:cNvCxnSpPr>
            <a:stCxn id="99" idx="3"/>
            <a:endCxn id="136" idx="1"/>
          </p:cNvCxnSpPr>
          <p:nvPr/>
        </p:nvCxnSpPr>
        <p:spPr>
          <a:xfrm flipV="1">
            <a:off x="9841900" y="3759632"/>
            <a:ext cx="5320010" cy="18541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7" name="Conector recto de flecha 146">
            <a:extLst>
              <a:ext uri="{FF2B5EF4-FFF2-40B4-BE49-F238E27FC236}">
                <a16:creationId xmlns:a16="http://schemas.microsoft.com/office/drawing/2014/main" id="{5404E5CE-A1FC-E996-0AC4-B112FE762843}"/>
              </a:ext>
            </a:extLst>
          </p:cNvPr>
          <p:cNvCxnSpPr>
            <a:stCxn id="148" idx="13"/>
            <a:endCxn id="136" idx="3"/>
          </p:cNvCxnSpPr>
          <p:nvPr/>
        </p:nvCxnSpPr>
        <p:spPr>
          <a:xfrm flipH="1">
            <a:off x="16545827" y="3391966"/>
            <a:ext cx="2885461" cy="367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933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BCFA0-4776-EB23-E3D3-05FADFEFD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A1AC8-E561-91DC-9C74-78743A35A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015" y="643752"/>
            <a:ext cx="20335619" cy="1333326"/>
          </a:xfrm>
        </p:spPr>
        <p:txBody>
          <a:bodyPr/>
          <a:lstStyle/>
          <a:p>
            <a:pPr algn="just"/>
            <a:r>
              <a:rPr lang="es-CO" dirty="0"/>
              <a:t>MODELO STRIDE ( Análisis de la Amenaza)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AD92561-CE5A-09CF-7CDA-813603C146B4}"/>
              </a:ext>
            </a:extLst>
          </p:cNvPr>
          <p:cNvSpPr txBox="1"/>
          <p:nvPr/>
        </p:nvSpPr>
        <p:spPr>
          <a:xfrm>
            <a:off x="26205974" y="-1217097"/>
            <a:ext cx="184731" cy="1200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sz="7198" dirty="0"/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2A7A76FC-4BDA-3A32-8568-90A611272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623687"/>
              </p:ext>
            </p:extLst>
          </p:nvPr>
        </p:nvGraphicFramePr>
        <p:xfrm>
          <a:off x="982424" y="2026506"/>
          <a:ext cx="22412800" cy="105213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03200">
                  <a:extLst>
                    <a:ext uri="{9D8B030D-6E8A-4147-A177-3AD203B41FA5}">
                      <a16:colId xmlns:a16="http://schemas.microsoft.com/office/drawing/2014/main" val="2244886119"/>
                    </a:ext>
                  </a:extLst>
                </a:gridCol>
                <a:gridCol w="5603200">
                  <a:extLst>
                    <a:ext uri="{9D8B030D-6E8A-4147-A177-3AD203B41FA5}">
                      <a16:colId xmlns:a16="http://schemas.microsoft.com/office/drawing/2014/main" val="54589411"/>
                    </a:ext>
                  </a:extLst>
                </a:gridCol>
                <a:gridCol w="5603200">
                  <a:extLst>
                    <a:ext uri="{9D8B030D-6E8A-4147-A177-3AD203B41FA5}">
                      <a16:colId xmlns:a16="http://schemas.microsoft.com/office/drawing/2014/main" val="1201528794"/>
                    </a:ext>
                  </a:extLst>
                </a:gridCol>
                <a:gridCol w="5603200">
                  <a:extLst>
                    <a:ext uri="{9D8B030D-6E8A-4147-A177-3AD203B41FA5}">
                      <a16:colId xmlns:a16="http://schemas.microsoft.com/office/drawing/2014/main" val="1667826123"/>
                    </a:ext>
                  </a:extLst>
                </a:gridCol>
              </a:tblGrid>
              <a:tr h="1771690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_tradnl" sz="72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A</a:t>
                      </a:r>
                    </a:p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_tradnl" sz="2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AMENAZA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_tradnl" sz="7200" b="1" i="0" u="none" strike="noStrike" kern="1200" cap="none" spc="-2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P</a:t>
                      </a:r>
                    </a:p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_tradnl" sz="2400" b="1" i="0" u="none" strike="noStrike" kern="1200" cap="none" spc="-2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PROBABILIDAD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_tradnl" sz="72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I</a:t>
                      </a:r>
                    </a:p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_tradnl" sz="2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IMPACTO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_tradnl" sz="72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M</a:t>
                      </a:r>
                    </a:p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_tradnl" sz="2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MEDIDAS DE MITIGACIÓN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500560"/>
                  </a:ext>
                </a:extLst>
              </a:tr>
              <a:tr h="1263230">
                <a:tc>
                  <a:txBody>
                    <a:bodyPr/>
                    <a:lstStyle/>
                    <a:p>
                      <a:pPr marL="342900" marR="0" lvl="0" indent="-342900" algn="l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SPOOFING ( Robo de credenciales).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ALTO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ALTO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Detección de accesos inusuales, y políticas de bloqueo por intentos fallidos.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568642"/>
                  </a:ext>
                </a:extLst>
              </a:tr>
              <a:tr h="1308046">
                <a:tc>
                  <a:txBody>
                    <a:bodyPr/>
                    <a:lstStyle/>
                    <a:p>
                      <a:pPr marL="342900" marR="0" lvl="0" indent="-342900" algn="l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_tradnl" sz="2400" b="1" dirty="0">
                          <a:solidFill>
                            <a:srgbClr val="C00000"/>
                          </a:solidFill>
                          <a:latin typeface="Poppins" pitchFamily="2" charset="77"/>
                          <a:cs typeface="Poppins" pitchFamily="2" charset="77"/>
                        </a:rPr>
                        <a:t>TAMPERING (Modificación de membresías)</a:t>
                      </a:r>
                      <a:endParaRPr kumimoji="0" lang="es-ES_tradnl" sz="2400" b="1" i="0" u="none" strike="noStrike" kern="1200" cap="none" spc="-2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Poppins" pitchFamily="2" charset="77"/>
                        <a:ea typeface="+mn-ea"/>
                        <a:cs typeface="Poppins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747993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MEDIA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747993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ALTO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747993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Uso de registros inmutables, auditorías periódicas y cifrado de bases de datos.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744733"/>
                  </a:ext>
                </a:extLst>
              </a:tr>
              <a:tr h="1263230">
                <a:tc>
                  <a:txBody>
                    <a:bodyPr/>
                    <a:lstStyle/>
                    <a:p>
                      <a:pPr marL="342900" marR="0" lvl="0" indent="-342900" algn="l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400" b="1" i="0" u="none" strike="noStrike" kern="1200" cap="none" spc="-20" normalizeH="0" baseline="0" noProof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Repudiation</a:t>
                      </a:r>
                      <a:r>
                        <a:rPr kumimoji="0" lang="es-ES_tradnl" sz="2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 (Negación de transacciones)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747993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MEDIA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747993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MEDIA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_tradnl" sz="2000" dirty="0">
                          <a:latin typeface="Poppins" pitchFamily="2" charset="77"/>
                          <a:cs typeface="Poppins" pitchFamily="2" charset="77"/>
                        </a:rPr>
                        <a:t>Registro de logs detallados y validación de transacciones con firma digital.</a:t>
                      </a:r>
                      <a:endParaRPr kumimoji="0" lang="es-ES_tradnl" sz="2000" b="0" i="0" u="none" strike="noStrike" kern="1200" cap="none" spc="-20" normalizeH="0" baseline="0" noProof="0" dirty="0">
                        <a:ln>
                          <a:noFill/>
                        </a:ln>
                        <a:solidFill>
                          <a:srgbClr val="747993"/>
                        </a:solidFill>
                        <a:effectLst/>
                        <a:uLnTx/>
                        <a:uFillTx/>
                        <a:latin typeface="Poppins" pitchFamily="2" charset="77"/>
                        <a:ea typeface="+mn-ea"/>
                        <a:cs typeface="Poppins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2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l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400" b="1" i="0" u="none" strike="noStrike" kern="1200" cap="none" spc="-20" normalizeH="0" baseline="0" noProof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Information</a:t>
                      </a:r>
                      <a:r>
                        <a:rPr kumimoji="0" lang="es-ES_tradnl" sz="2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 </a:t>
                      </a:r>
                      <a:r>
                        <a:rPr kumimoji="0" lang="es-ES_tradnl" sz="2400" b="1" i="0" u="none" strike="noStrike" kern="1200" cap="none" spc="-20" normalizeH="0" baseline="0" noProof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Disclosure</a:t>
                      </a:r>
                      <a:r>
                        <a:rPr kumimoji="0" lang="es-ES_tradnl" sz="2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 (Filtración de datos)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ALTO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ALTO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Cifrado de datos en tránsito y en reposo, segmentación de bases de datos y controles de acceso estrictos.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799179"/>
                  </a:ext>
                </a:extLst>
              </a:tr>
              <a:tr h="1664255">
                <a:tc>
                  <a:txBody>
                    <a:bodyPr/>
                    <a:lstStyle/>
                    <a:p>
                      <a:pPr marL="342900" marR="0" lvl="0" indent="-342900" algn="l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400" b="1" i="0" u="none" strike="noStrike" kern="1200" cap="none" spc="-20" normalizeH="0" baseline="0" noProof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Denial</a:t>
                      </a:r>
                      <a:r>
                        <a:rPr kumimoji="0" lang="es-ES_tradnl" sz="2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 </a:t>
                      </a:r>
                      <a:r>
                        <a:rPr kumimoji="0" lang="es-ES_tradnl" sz="2400" b="1" i="0" u="none" strike="noStrike" kern="1200" cap="none" spc="-20" normalizeH="0" baseline="0" noProof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of</a:t>
                      </a:r>
                      <a:r>
                        <a:rPr kumimoji="0" lang="es-ES_tradnl" sz="2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 </a:t>
                      </a:r>
                      <a:r>
                        <a:rPr kumimoji="0" lang="es-ES_tradnl" sz="2400" b="1" i="0" u="none" strike="noStrike" kern="1200" cap="none" spc="-20" normalizeH="0" baseline="0" noProof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Service</a:t>
                      </a:r>
                      <a:r>
                        <a:rPr kumimoji="0" lang="es-ES_tradnl" sz="2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 (Ataque </a:t>
                      </a:r>
                      <a:r>
                        <a:rPr kumimoji="0" lang="es-ES_tradnl" sz="2400" b="1" i="0" u="none" strike="noStrike" kern="1200" cap="none" spc="-20" normalizeH="0" baseline="0" noProof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DDoS</a:t>
                      </a:r>
                      <a:r>
                        <a:rPr kumimoji="0" lang="es-ES_tradnl" sz="2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ALTO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ALTO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Implementar un WAF (Firewall de Aplicaciones Web), balanceo de carga y sistemas de mitigación de </a:t>
                      </a:r>
                      <a:r>
                        <a:rPr kumimoji="0" lang="es-ES_tradnl" sz="2000" b="0" i="0" u="none" strike="noStrike" kern="1200" cap="none" spc="-2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DDoS</a:t>
                      </a:r>
                      <a:r>
                        <a:rPr kumimoji="0" lang="es-ES_tradnl" sz="2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84511"/>
                  </a:ext>
                </a:extLst>
              </a:tr>
              <a:tr h="1664255">
                <a:tc>
                  <a:txBody>
                    <a:bodyPr/>
                    <a:lstStyle/>
                    <a:p>
                      <a:pPr marL="342900" marR="0" lvl="0" indent="-342900" algn="l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400" b="1" i="0" u="none" strike="noStrike" kern="1200" cap="none" spc="-20" normalizeH="0" baseline="0" noProof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Elevation</a:t>
                      </a:r>
                      <a:r>
                        <a:rPr kumimoji="0" lang="es-ES_tradnl" sz="2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 </a:t>
                      </a:r>
                      <a:r>
                        <a:rPr kumimoji="0" lang="es-ES_tradnl" sz="2400" b="1" i="0" u="none" strike="noStrike" kern="1200" cap="none" spc="-20" normalizeH="0" baseline="0" noProof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of</a:t>
                      </a:r>
                      <a:r>
                        <a:rPr kumimoji="0" lang="es-ES_tradnl" sz="2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 </a:t>
                      </a:r>
                      <a:r>
                        <a:rPr kumimoji="0" lang="es-ES_tradnl" sz="2400" b="1" i="0" u="none" strike="noStrike" kern="1200" cap="none" spc="-20" normalizeH="0" baseline="0" noProof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Privilege</a:t>
                      </a:r>
                      <a:r>
                        <a:rPr kumimoji="0" lang="es-ES_tradnl" sz="2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 (Acceso administrativo indebido)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747993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MEDIA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747993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ALTO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0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747993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Aplicar el principio de privilegio mínimo, segmentación de accesos y monitoreo de logs de actividad.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973796"/>
                  </a:ext>
                </a:extLst>
              </a:tr>
            </a:tbl>
          </a:graphicData>
        </a:graphic>
      </p:graphicFrame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84101E03-118C-D719-858E-506FC7FAB638}"/>
              </a:ext>
            </a:extLst>
          </p:cNvPr>
          <p:cNvSpPr/>
          <p:nvPr/>
        </p:nvSpPr>
        <p:spPr>
          <a:xfrm>
            <a:off x="982424" y="5239264"/>
            <a:ext cx="22412800" cy="12851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AA60E7BB-2AC9-6F79-B10A-3DD9EDA840A8}"/>
              </a:ext>
            </a:extLst>
          </p:cNvPr>
          <p:cNvSpPr/>
          <p:nvPr/>
        </p:nvSpPr>
        <p:spPr>
          <a:xfrm>
            <a:off x="982424" y="10972800"/>
            <a:ext cx="22412800" cy="15503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F96B0F94-BE56-BBDA-AD5E-DA331E19A41A}"/>
              </a:ext>
            </a:extLst>
          </p:cNvPr>
          <p:cNvSpPr/>
          <p:nvPr/>
        </p:nvSpPr>
        <p:spPr>
          <a:xfrm>
            <a:off x="982424" y="6524367"/>
            <a:ext cx="22412800" cy="12851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30741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B79AD-2B8E-7714-C1A7-9C50EE5D7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5DDEE-E422-7511-3176-5BE94865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014" y="1063882"/>
            <a:ext cx="20335619" cy="1333326"/>
          </a:xfrm>
        </p:spPr>
        <p:txBody>
          <a:bodyPr/>
          <a:lstStyle/>
          <a:p>
            <a:pPr algn="just"/>
            <a:r>
              <a:rPr lang="es-CO" dirty="0"/>
              <a:t>ALTA PROBABILIDAD Vs  IMPACTO.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08C24F0-55C3-8A2D-F9D3-F84525A1DFA2}"/>
              </a:ext>
            </a:extLst>
          </p:cNvPr>
          <p:cNvSpPr txBox="1"/>
          <p:nvPr/>
        </p:nvSpPr>
        <p:spPr>
          <a:xfrm>
            <a:off x="26205974" y="-1217097"/>
            <a:ext cx="184731" cy="1200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sz="7198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AD921F9-9508-A22A-2643-290B4ECE2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799938"/>
              </p:ext>
            </p:extLst>
          </p:nvPr>
        </p:nvGraphicFramePr>
        <p:xfrm>
          <a:off x="1538478" y="3001998"/>
          <a:ext cx="21300692" cy="77120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5173">
                  <a:extLst>
                    <a:ext uri="{9D8B030D-6E8A-4147-A177-3AD203B41FA5}">
                      <a16:colId xmlns:a16="http://schemas.microsoft.com/office/drawing/2014/main" val="2244886119"/>
                    </a:ext>
                  </a:extLst>
                </a:gridCol>
                <a:gridCol w="5325173">
                  <a:extLst>
                    <a:ext uri="{9D8B030D-6E8A-4147-A177-3AD203B41FA5}">
                      <a16:colId xmlns:a16="http://schemas.microsoft.com/office/drawing/2014/main" val="54589411"/>
                    </a:ext>
                  </a:extLst>
                </a:gridCol>
                <a:gridCol w="5325173">
                  <a:extLst>
                    <a:ext uri="{9D8B030D-6E8A-4147-A177-3AD203B41FA5}">
                      <a16:colId xmlns:a16="http://schemas.microsoft.com/office/drawing/2014/main" val="1201528794"/>
                    </a:ext>
                  </a:extLst>
                </a:gridCol>
                <a:gridCol w="5325173">
                  <a:extLst>
                    <a:ext uri="{9D8B030D-6E8A-4147-A177-3AD203B41FA5}">
                      <a16:colId xmlns:a16="http://schemas.microsoft.com/office/drawing/2014/main" val="1667826123"/>
                    </a:ext>
                  </a:extLst>
                </a:gridCol>
              </a:tblGrid>
              <a:tr h="2019864"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_tradnl" sz="7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A</a:t>
                      </a:r>
                    </a:p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_tradnl" sz="28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AMENAZA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_tradnl" sz="7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P</a:t>
                      </a:r>
                    </a:p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_tradnl" sz="28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PROBABILIDAD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_tradnl" sz="7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I</a:t>
                      </a:r>
                    </a:p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_tradnl" sz="28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IMPACTO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_tradnl" sz="7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M</a:t>
                      </a:r>
                    </a:p>
                    <a:p>
                      <a:pPr marL="0" marR="0" lvl="0" indent="0" algn="ctr" defTabSz="18284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_tradnl" sz="28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MEDIDAS DE MITIGACIÓN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500560"/>
                  </a:ext>
                </a:extLst>
              </a:tr>
              <a:tr h="979086">
                <a:tc>
                  <a:txBody>
                    <a:bodyPr/>
                    <a:lstStyle/>
                    <a:p>
                      <a:pPr marL="342900" marR="0" lvl="0" indent="-342900" algn="l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SPOOFING ( Robo de credenciales).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4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747993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ALTO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4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747993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ALTO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4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747993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Detección de accesos inusuales, y políticas de bloqueo por intentos fallidos.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568642"/>
                  </a:ext>
                </a:extLst>
              </a:tr>
              <a:tr h="1309816">
                <a:tc>
                  <a:txBody>
                    <a:bodyPr/>
                    <a:lstStyle/>
                    <a:p>
                      <a:pPr marL="342900" marR="0" lvl="0" indent="-342900" algn="l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400" b="1" i="0" u="none" strike="noStrike" kern="1200" cap="none" spc="-20" normalizeH="0" baseline="0" noProof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Information</a:t>
                      </a:r>
                      <a:r>
                        <a:rPr kumimoji="0" lang="es-ES_tradnl" sz="2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 </a:t>
                      </a:r>
                      <a:r>
                        <a:rPr kumimoji="0" lang="es-ES_tradnl" sz="2400" b="1" i="0" u="none" strike="noStrike" kern="1200" cap="none" spc="-20" normalizeH="0" baseline="0" noProof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Disclosure</a:t>
                      </a:r>
                      <a:r>
                        <a:rPr kumimoji="0" lang="es-ES_tradnl" sz="2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 (Filtración de datos)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4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747993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ALTO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4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747993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ALTO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4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747993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Cifrado de datos en tránsito y en reposo, segmentación de bases de datos y controles de acceso estrictos.</a:t>
                      </a:r>
                    </a:p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s-ES_tradnl" sz="2400" b="0" i="0" u="none" strike="noStrike" kern="1200" cap="none" spc="-20" normalizeH="0" baseline="0" noProof="0" dirty="0">
                        <a:ln>
                          <a:noFill/>
                        </a:ln>
                        <a:solidFill>
                          <a:srgbClr val="747993"/>
                        </a:solidFill>
                        <a:effectLst/>
                        <a:uLnTx/>
                        <a:uFillTx/>
                        <a:latin typeface="Poppins" pitchFamily="2" charset="77"/>
                        <a:ea typeface="+mn-ea"/>
                        <a:cs typeface="Poppins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799179"/>
                  </a:ext>
                </a:extLst>
              </a:tr>
              <a:tr h="1309816">
                <a:tc>
                  <a:txBody>
                    <a:bodyPr/>
                    <a:lstStyle/>
                    <a:p>
                      <a:pPr marL="342900" marR="0" lvl="0" indent="-342900" algn="l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400" b="1" i="0" u="none" strike="noStrike" kern="1200" cap="none" spc="-20" normalizeH="0" baseline="0" noProof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Denial</a:t>
                      </a:r>
                      <a:r>
                        <a:rPr kumimoji="0" lang="es-ES_tradnl" sz="2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 </a:t>
                      </a:r>
                      <a:r>
                        <a:rPr kumimoji="0" lang="es-ES_tradnl" sz="2400" b="1" i="0" u="none" strike="noStrike" kern="1200" cap="none" spc="-20" normalizeH="0" baseline="0" noProof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of</a:t>
                      </a:r>
                      <a:r>
                        <a:rPr kumimoji="0" lang="es-ES_tradnl" sz="2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 </a:t>
                      </a:r>
                      <a:r>
                        <a:rPr kumimoji="0" lang="es-ES_tradnl" sz="2400" b="1" i="0" u="none" strike="noStrike" kern="1200" cap="none" spc="-20" normalizeH="0" baseline="0" noProof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Service</a:t>
                      </a:r>
                      <a:r>
                        <a:rPr kumimoji="0" lang="es-ES_tradnl" sz="2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 (Ataque </a:t>
                      </a:r>
                      <a:r>
                        <a:rPr kumimoji="0" lang="es-ES_tradnl" sz="2400" b="1" i="0" u="none" strike="noStrike" kern="1200" cap="none" spc="-20" normalizeH="0" baseline="0" noProof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DDoS</a:t>
                      </a:r>
                      <a:r>
                        <a:rPr kumimoji="0" lang="es-ES_tradnl" sz="2400" b="1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4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747993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ALTO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4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747993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ALTO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1828434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_tradnl" sz="24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747993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Implementar un WAF (Firewall de Aplicaciones Web), balanceo de carga y sistemas de mitigación de </a:t>
                      </a:r>
                      <a:r>
                        <a:rPr kumimoji="0" lang="es-ES_tradnl" sz="2400" b="0" i="0" u="none" strike="noStrike" kern="1200" cap="none" spc="-20" normalizeH="0" baseline="0" noProof="0" dirty="0" err="1">
                          <a:ln>
                            <a:noFill/>
                          </a:ln>
                          <a:solidFill>
                            <a:srgbClr val="747993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DDoS</a:t>
                      </a:r>
                      <a:r>
                        <a:rPr kumimoji="0" lang="es-ES_tradnl" sz="2400" b="0" i="0" u="none" strike="noStrike" kern="1200" cap="none" spc="-20" normalizeH="0" baseline="0" noProof="0" dirty="0">
                          <a:ln>
                            <a:noFill/>
                          </a:ln>
                          <a:solidFill>
                            <a:srgbClr val="747993"/>
                          </a:solidFill>
                          <a:effectLst/>
                          <a:uLnTx/>
                          <a:uFillTx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84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12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4B922-8575-B2CC-9F66-96E56DA9B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7EBA6453-0203-1353-2A41-D44BCD9751B9}"/>
              </a:ext>
            </a:extLst>
          </p:cNvPr>
          <p:cNvSpPr txBox="1"/>
          <p:nvPr/>
        </p:nvSpPr>
        <p:spPr>
          <a:xfrm>
            <a:off x="26205974" y="-1217097"/>
            <a:ext cx="184731" cy="1200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sz="7198" dirty="0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276F8187-EE59-0B18-B82A-EEB2DD802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301" y="9209024"/>
            <a:ext cx="11194829" cy="3757244"/>
          </a:xfrm>
          <a:prstGeom prst="roundRect">
            <a:avLst>
              <a:gd name="adj" fmla="val 6891"/>
            </a:avLst>
          </a:prstGeom>
          <a:solidFill>
            <a:srgbClr val="FFFFFF"/>
          </a:solidFill>
          <a:ln w="38100" cap="flat">
            <a:solidFill>
              <a:srgbClr val="11134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sz="3599" dirty="0">
              <a:latin typeface="Poppins" pitchFamily="2" charset="77"/>
            </a:endParaRP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45C17852-5830-55DF-8DCB-036DBD985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0518" y="9209024"/>
            <a:ext cx="11194829" cy="3757244"/>
          </a:xfrm>
          <a:prstGeom prst="roundRect">
            <a:avLst>
              <a:gd name="adj" fmla="val 6688"/>
            </a:avLst>
          </a:prstGeom>
          <a:solidFill>
            <a:srgbClr val="FFFFFF"/>
          </a:solidFill>
          <a:ln w="38100" cap="flat">
            <a:solidFill>
              <a:srgbClr val="11134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sz="3599" dirty="0">
              <a:latin typeface="Poppins" pitchFamily="2" charset="77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4066972-7014-8F60-C103-F3D83FACD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301" y="760720"/>
            <a:ext cx="4185701" cy="7975903"/>
          </a:xfrm>
          <a:prstGeom prst="roundRect">
            <a:avLst>
              <a:gd name="adj" fmla="val 5973"/>
            </a:avLst>
          </a:prstGeom>
          <a:solidFill>
            <a:srgbClr val="FFFFFF"/>
          </a:solidFill>
          <a:ln w="38100" cap="flat">
            <a:solidFill>
              <a:srgbClr val="11134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sz="3599" dirty="0">
              <a:latin typeface="Poppins" pitchFamily="2" charset="77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5CD4FAF-D8D5-A3F3-A96F-BF129AC0E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390" y="4984873"/>
            <a:ext cx="4185701" cy="3751749"/>
          </a:xfrm>
          <a:prstGeom prst="roundRect">
            <a:avLst>
              <a:gd name="adj" fmla="val 6775"/>
            </a:avLst>
          </a:prstGeom>
          <a:solidFill>
            <a:srgbClr val="FFFFFF"/>
          </a:solidFill>
          <a:ln w="38100" cap="flat">
            <a:solidFill>
              <a:srgbClr val="11134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sz="3599" dirty="0">
              <a:latin typeface="Poppins" pitchFamily="2" charset="77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985F5E4-89A9-49B0-3691-C1DC8AD85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5974" y="760721"/>
            <a:ext cx="4185701" cy="6835862"/>
          </a:xfrm>
          <a:prstGeom prst="roundRect">
            <a:avLst>
              <a:gd name="adj" fmla="val 5973"/>
            </a:avLst>
          </a:prstGeom>
          <a:solidFill>
            <a:srgbClr val="FFFFFF"/>
          </a:solidFill>
          <a:ln w="38100" cap="flat">
            <a:solidFill>
              <a:srgbClr val="11134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sz="3599" dirty="0">
              <a:latin typeface="Poppins" pitchFamily="2" charset="77"/>
            </a:endParaRPr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E470D739-459F-C4BB-FA7E-15D0A277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390" y="760720"/>
            <a:ext cx="4185701" cy="3757244"/>
          </a:xfrm>
          <a:prstGeom prst="roundRect">
            <a:avLst>
              <a:gd name="adj" fmla="val 6790"/>
            </a:avLst>
          </a:prstGeom>
          <a:solidFill>
            <a:srgbClr val="FFFFFF"/>
          </a:solidFill>
          <a:ln w="38100" cap="flat">
            <a:solidFill>
              <a:srgbClr val="11134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sz="3599" dirty="0">
              <a:latin typeface="Poppins" pitchFamily="2" charset="77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358FEC3D-116D-2A63-EA83-27D0840D3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5064" y="760719"/>
            <a:ext cx="4185701" cy="7560945"/>
          </a:xfrm>
          <a:prstGeom prst="roundRect">
            <a:avLst>
              <a:gd name="adj" fmla="val 6688"/>
            </a:avLst>
          </a:prstGeom>
          <a:solidFill>
            <a:srgbClr val="FFFFFF"/>
          </a:solidFill>
          <a:ln w="38100" cap="flat">
            <a:solidFill>
              <a:srgbClr val="11134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sz="3599" dirty="0">
              <a:latin typeface="Poppins" pitchFamily="2" charset="77"/>
            </a:endParaRPr>
          </a:p>
        </p:txBody>
      </p:sp>
      <p:sp>
        <p:nvSpPr>
          <p:cNvPr id="14" name="Freeform 18">
            <a:extLst>
              <a:ext uri="{FF2B5EF4-FFF2-40B4-BE49-F238E27FC236}">
                <a16:creationId xmlns:a16="http://schemas.microsoft.com/office/drawing/2014/main" id="{91DE3265-C3CC-A76C-6A01-3890A3181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39646" y="760720"/>
            <a:ext cx="4185701" cy="7975903"/>
          </a:xfrm>
          <a:prstGeom prst="roundRect">
            <a:avLst>
              <a:gd name="adj" fmla="val 5973"/>
            </a:avLst>
          </a:prstGeom>
          <a:solidFill>
            <a:srgbClr val="FFFFFF"/>
          </a:solidFill>
          <a:ln w="38100" cap="flat">
            <a:solidFill>
              <a:srgbClr val="11134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sz="3599" dirty="0">
              <a:latin typeface="Poppins" pitchFamily="2" charset="77"/>
            </a:endParaRPr>
          </a:p>
        </p:txBody>
      </p:sp>
      <p:grpSp>
        <p:nvGrpSpPr>
          <p:cNvPr id="15" name="Group 32">
            <a:extLst>
              <a:ext uri="{FF2B5EF4-FFF2-40B4-BE49-F238E27FC236}">
                <a16:creationId xmlns:a16="http://schemas.microsoft.com/office/drawing/2014/main" id="{FFF08CDC-D45C-0CDB-E108-5A222FA76E50}"/>
              </a:ext>
            </a:extLst>
          </p:cNvPr>
          <p:cNvGrpSpPr/>
          <p:nvPr/>
        </p:nvGrpSpPr>
        <p:grpSpPr>
          <a:xfrm>
            <a:off x="2240914" y="1141736"/>
            <a:ext cx="1206165" cy="1029453"/>
            <a:chOff x="2240914" y="1141736"/>
            <a:chExt cx="1206165" cy="1029453"/>
          </a:xfrm>
        </p:grpSpPr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740A6BD7-0285-3A95-29B4-205368BDA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0914" y="1141736"/>
              <a:ext cx="1206165" cy="1029453"/>
            </a:xfrm>
            <a:custGeom>
              <a:avLst/>
              <a:gdLst>
                <a:gd name="connsiteX0" fmla="*/ 521301 w 1206165"/>
                <a:gd name="connsiteY0" fmla="*/ 952219 h 1029453"/>
                <a:gd name="connsiteX1" fmla="*/ 515065 w 1206165"/>
                <a:gd name="connsiteY1" fmla="*/ 955957 h 1029453"/>
                <a:gd name="connsiteX2" fmla="*/ 515065 w 1206165"/>
                <a:gd name="connsiteY2" fmla="*/ 977134 h 1029453"/>
                <a:gd name="connsiteX3" fmla="*/ 518807 w 1206165"/>
                <a:gd name="connsiteY3" fmla="*/ 982116 h 1029453"/>
                <a:gd name="connsiteX4" fmla="*/ 540008 w 1206165"/>
                <a:gd name="connsiteY4" fmla="*/ 987099 h 1029453"/>
                <a:gd name="connsiteX5" fmla="*/ 548738 w 1206165"/>
                <a:gd name="connsiteY5" fmla="*/ 979625 h 1029453"/>
                <a:gd name="connsiteX6" fmla="*/ 523795 w 1206165"/>
                <a:gd name="connsiteY6" fmla="*/ 954711 h 1029453"/>
                <a:gd name="connsiteX7" fmla="*/ 471416 w 1206165"/>
                <a:gd name="connsiteY7" fmla="*/ 902391 h 1029453"/>
                <a:gd name="connsiteX8" fmla="*/ 457697 w 1206165"/>
                <a:gd name="connsiteY8" fmla="*/ 912357 h 1029453"/>
                <a:gd name="connsiteX9" fmla="*/ 453956 w 1206165"/>
                <a:gd name="connsiteY9" fmla="*/ 921077 h 1029453"/>
                <a:gd name="connsiteX10" fmla="*/ 457697 w 1206165"/>
                <a:gd name="connsiteY10" fmla="*/ 934779 h 1029453"/>
                <a:gd name="connsiteX11" fmla="*/ 460192 w 1206165"/>
                <a:gd name="connsiteY11" fmla="*/ 937271 h 1029453"/>
                <a:gd name="connsiteX12" fmla="*/ 472663 w 1206165"/>
                <a:gd name="connsiteY12" fmla="*/ 944745 h 1029453"/>
                <a:gd name="connsiteX13" fmla="*/ 482640 w 1206165"/>
                <a:gd name="connsiteY13" fmla="*/ 943499 h 1029453"/>
                <a:gd name="connsiteX14" fmla="*/ 497606 w 1206165"/>
                <a:gd name="connsiteY14" fmla="*/ 932288 h 1029453"/>
                <a:gd name="connsiteX15" fmla="*/ 500100 w 1206165"/>
                <a:gd name="connsiteY15" fmla="*/ 931042 h 1029453"/>
                <a:gd name="connsiteX16" fmla="*/ 421531 w 1206165"/>
                <a:gd name="connsiteY16" fmla="*/ 852563 h 1029453"/>
                <a:gd name="connsiteX17" fmla="*/ 406565 w 1206165"/>
                <a:gd name="connsiteY17" fmla="*/ 865020 h 1029453"/>
                <a:gd name="connsiteX18" fmla="*/ 399082 w 1206165"/>
                <a:gd name="connsiteY18" fmla="*/ 876231 h 1029453"/>
                <a:gd name="connsiteX19" fmla="*/ 402824 w 1206165"/>
                <a:gd name="connsiteY19" fmla="*/ 888688 h 1029453"/>
                <a:gd name="connsiteX20" fmla="*/ 405318 w 1206165"/>
                <a:gd name="connsiteY20" fmla="*/ 892425 h 1029453"/>
                <a:gd name="connsiteX21" fmla="*/ 417789 w 1206165"/>
                <a:gd name="connsiteY21" fmla="*/ 898654 h 1029453"/>
                <a:gd name="connsiteX22" fmla="*/ 430260 w 1206165"/>
                <a:gd name="connsiteY22" fmla="*/ 896162 h 1029453"/>
                <a:gd name="connsiteX23" fmla="*/ 450215 w 1206165"/>
                <a:gd name="connsiteY23" fmla="*/ 881214 h 1029453"/>
                <a:gd name="connsiteX24" fmla="*/ 384117 w 1206165"/>
                <a:gd name="connsiteY24" fmla="*/ 815191 h 1029453"/>
                <a:gd name="connsiteX25" fmla="*/ 384117 w 1206165"/>
                <a:gd name="connsiteY25" fmla="*/ 816437 h 1029453"/>
                <a:gd name="connsiteX26" fmla="*/ 386611 w 1206165"/>
                <a:gd name="connsiteY26" fmla="*/ 820174 h 1029453"/>
                <a:gd name="connsiteX27" fmla="*/ 394094 w 1206165"/>
                <a:gd name="connsiteY27" fmla="*/ 826403 h 1029453"/>
                <a:gd name="connsiteX28" fmla="*/ 455827 w 1206165"/>
                <a:gd name="connsiteY28" fmla="*/ 494110 h 1029453"/>
                <a:gd name="connsiteX29" fmla="*/ 429013 w 1206165"/>
                <a:gd name="connsiteY29" fmla="*/ 501273 h 1029453"/>
                <a:gd name="connsiteX30" fmla="*/ 308041 w 1206165"/>
                <a:gd name="connsiteY30" fmla="*/ 622106 h 1029453"/>
                <a:gd name="connsiteX31" fmla="*/ 315524 w 1206165"/>
                <a:gd name="connsiteY31" fmla="*/ 705569 h 1029453"/>
                <a:gd name="connsiteX32" fmla="*/ 487629 w 1206165"/>
                <a:gd name="connsiteY32" fmla="*/ 877477 h 1029453"/>
                <a:gd name="connsiteX33" fmla="*/ 544997 w 1206165"/>
                <a:gd name="connsiteY33" fmla="*/ 934779 h 1029453"/>
                <a:gd name="connsiteX34" fmla="*/ 604859 w 1206165"/>
                <a:gd name="connsiteY34" fmla="*/ 993328 h 1029453"/>
                <a:gd name="connsiteX35" fmla="*/ 634790 w 1206165"/>
                <a:gd name="connsiteY35" fmla="*/ 993328 h 1029453"/>
                <a:gd name="connsiteX36" fmla="*/ 641026 w 1206165"/>
                <a:gd name="connsiteY36" fmla="*/ 988345 h 1029453"/>
                <a:gd name="connsiteX37" fmla="*/ 647261 w 1206165"/>
                <a:gd name="connsiteY37" fmla="*/ 973397 h 1029453"/>
                <a:gd name="connsiteX38" fmla="*/ 641026 w 1206165"/>
                <a:gd name="connsiteY38" fmla="*/ 958448 h 1029453"/>
                <a:gd name="connsiteX39" fmla="*/ 523795 w 1206165"/>
                <a:gd name="connsiteY39" fmla="*/ 841351 h 1029453"/>
                <a:gd name="connsiteX40" fmla="*/ 523795 w 1206165"/>
                <a:gd name="connsiteY40" fmla="*/ 820174 h 1029453"/>
                <a:gd name="connsiteX41" fmla="*/ 544997 w 1206165"/>
                <a:gd name="connsiteY41" fmla="*/ 820174 h 1029453"/>
                <a:gd name="connsiteX42" fmla="*/ 689664 w 1206165"/>
                <a:gd name="connsiteY42" fmla="*/ 964677 h 1029453"/>
                <a:gd name="connsiteX43" fmla="*/ 722089 w 1206165"/>
                <a:gd name="connsiteY43" fmla="*/ 964677 h 1029453"/>
                <a:gd name="connsiteX44" fmla="*/ 724584 w 1206165"/>
                <a:gd name="connsiteY44" fmla="*/ 960939 h 1029453"/>
                <a:gd name="connsiteX45" fmla="*/ 732066 w 1206165"/>
                <a:gd name="connsiteY45" fmla="*/ 944745 h 1029453"/>
                <a:gd name="connsiteX46" fmla="*/ 724584 w 1206165"/>
                <a:gd name="connsiteY46" fmla="*/ 928551 h 1029453"/>
                <a:gd name="connsiteX47" fmla="*/ 581163 w 1206165"/>
                <a:gd name="connsiteY47" fmla="*/ 784049 h 1029453"/>
                <a:gd name="connsiteX48" fmla="*/ 581163 w 1206165"/>
                <a:gd name="connsiteY48" fmla="*/ 762872 h 1029453"/>
                <a:gd name="connsiteX49" fmla="*/ 601118 w 1206165"/>
                <a:gd name="connsiteY49" fmla="*/ 762872 h 1029453"/>
                <a:gd name="connsiteX50" fmla="*/ 745785 w 1206165"/>
                <a:gd name="connsiteY50" fmla="*/ 907374 h 1029453"/>
                <a:gd name="connsiteX51" fmla="*/ 770727 w 1206165"/>
                <a:gd name="connsiteY51" fmla="*/ 931042 h 1029453"/>
                <a:gd name="connsiteX52" fmla="*/ 808141 w 1206165"/>
                <a:gd name="connsiteY52" fmla="*/ 936025 h 1029453"/>
                <a:gd name="connsiteX53" fmla="*/ 810636 w 1206165"/>
                <a:gd name="connsiteY53" fmla="*/ 933534 h 1029453"/>
                <a:gd name="connsiteX54" fmla="*/ 806894 w 1206165"/>
                <a:gd name="connsiteY54" fmla="*/ 894917 h 1029453"/>
                <a:gd name="connsiteX55" fmla="*/ 638531 w 1206165"/>
                <a:gd name="connsiteY55" fmla="*/ 727992 h 1029453"/>
                <a:gd name="connsiteX56" fmla="*/ 638531 w 1206165"/>
                <a:gd name="connsiteY56" fmla="*/ 705569 h 1029453"/>
                <a:gd name="connsiteX57" fmla="*/ 658486 w 1206165"/>
                <a:gd name="connsiteY57" fmla="*/ 705569 h 1029453"/>
                <a:gd name="connsiteX58" fmla="*/ 803153 w 1206165"/>
                <a:gd name="connsiteY58" fmla="*/ 850071 h 1029453"/>
                <a:gd name="connsiteX59" fmla="*/ 836825 w 1206165"/>
                <a:gd name="connsiteY59" fmla="*/ 850071 h 1029453"/>
                <a:gd name="connsiteX60" fmla="*/ 839320 w 1206165"/>
                <a:gd name="connsiteY60" fmla="*/ 847580 h 1029453"/>
                <a:gd name="connsiteX61" fmla="*/ 846803 w 1206165"/>
                <a:gd name="connsiteY61" fmla="*/ 831386 h 1029453"/>
                <a:gd name="connsiteX62" fmla="*/ 839320 w 1206165"/>
                <a:gd name="connsiteY62" fmla="*/ 813946 h 1029453"/>
                <a:gd name="connsiteX63" fmla="*/ 752020 w 1206165"/>
                <a:gd name="connsiteY63" fmla="*/ 727992 h 1029453"/>
                <a:gd name="connsiteX64" fmla="*/ 737055 w 1206165"/>
                <a:gd name="connsiteY64" fmla="*/ 711798 h 1029453"/>
                <a:gd name="connsiteX65" fmla="*/ 727078 w 1206165"/>
                <a:gd name="connsiteY65" fmla="*/ 701832 h 1029453"/>
                <a:gd name="connsiteX66" fmla="*/ 588646 w 1206165"/>
                <a:gd name="connsiteY66" fmla="*/ 643284 h 1029453"/>
                <a:gd name="connsiteX67" fmla="*/ 586152 w 1206165"/>
                <a:gd name="connsiteY67" fmla="*/ 643284 h 1029453"/>
                <a:gd name="connsiteX68" fmla="*/ 544997 w 1206165"/>
                <a:gd name="connsiteY68" fmla="*/ 690620 h 1029453"/>
                <a:gd name="connsiteX69" fmla="*/ 485134 w 1206165"/>
                <a:gd name="connsiteY69" fmla="*/ 732975 h 1029453"/>
                <a:gd name="connsiteX70" fmla="*/ 463933 w 1206165"/>
                <a:gd name="connsiteY70" fmla="*/ 729237 h 1029453"/>
                <a:gd name="connsiteX71" fmla="*/ 434002 w 1206165"/>
                <a:gd name="connsiteY71" fmla="*/ 708060 h 1029453"/>
                <a:gd name="connsiteX72" fmla="*/ 424025 w 1206165"/>
                <a:gd name="connsiteY72" fmla="*/ 647021 h 1029453"/>
                <a:gd name="connsiteX73" fmla="*/ 512571 w 1206165"/>
                <a:gd name="connsiteY73" fmla="*/ 526187 h 1029453"/>
                <a:gd name="connsiteX74" fmla="*/ 482640 w 1206165"/>
                <a:gd name="connsiteY74" fmla="*/ 503764 h 1029453"/>
                <a:gd name="connsiteX75" fmla="*/ 455827 w 1206165"/>
                <a:gd name="connsiteY75" fmla="*/ 494110 h 1029453"/>
                <a:gd name="connsiteX76" fmla="*/ 692782 w 1206165"/>
                <a:gd name="connsiteY76" fmla="*/ 472466 h 1029453"/>
                <a:gd name="connsiteX77" fmla="*/ 583658 w 1206165"/>
                <a:gd name="connsiteY77" fmla="*/ 501273 h 1029453"/>
                <a:gd name="connsiteX78" fmla="*/ 581163 w 1206165"/>
                <a:gd name="connsiteY78" fmla="*/ 502518 h 1029453"/>
                <a:gd name="connsiteX79" fmla="*/ 579916 w 1206165"/>
                <a:gd name="connsiteY79" fmla="*/ 503764 h 1029453"/>
                <a:gd name="connsiteX80" fmla="*/ 451462 w 1206165"/>
                <a:gd name="connsiteY80" fmla="*/ 656986 h 1029453"/>
                <a:gd name="connsiteX81" fmla="*/ 457697 w 1206165"/>
                <a:gd name="connsiteY81" fmla="*/ 690620 h 1029453"/>
                <a:gd name="connsiteX82" fmla="*/ 473910 w 1206165"/>
                <a:gd name="connsiteY82" fmla="*/ 701832 h 1029453"/>
                <a:gd name="connsiteX83" fmla="*/ 517560 w 1206165"/>
                <a:gd name="connsiteY83" fmla="*/ 680655 h 1029453"/>
                <a:gd name="connsiteX84" fmla="*/ 567445 w 1206165"/>
                <a:gd name="connsiteY84" fmla="*/ 619615 h 1029453"/>
                <a:gd name="connsiteX85" fmla="*/ 611095 w 1206165"/>
                <a:gd name="connsiteY85" fmla="*/ 623352 h 1029453"/>
                <a:gd name="connsiteX86" fmla="*/ 809389 w 1206165"/>
                <a:gd name="connsiteY86" fmla="*/ 640792 h 1029453"/>
                <a:gd name="connsiteX87" fmla="*/ 830590 w 1206165"/>
                <a:gd name="connsiteY87" fmla="*/ 643284 h 1029453"/>
                <a:gd name="connsiteX88" fmla="*/ 828096 w 1206165"/>
                <a:gd name="connsiteY88" fmla="*/ 664461 h 1029453"/>
                <a:gd name="connsiteX89" fmla="*/ 763245 w 1206165"/>
                <a:gd name="connsiteY89" fmla="*/ 695603 h 1029453"/>
                <a:gd name="connsiteX90" fmla="*/ 831837 w 1206165"/>
                <a:gd name="connsiteY90" fmla="*/ 764117 h 1029453"/>
                <a:gd name="connsiteX91" fmla="*/ 899182 w 1206165"/>
                <a:gd name="connsiteY91" fmla="*/ 713043 h 1029453"/>
                <a:gd name="connsiteX92" fmla="*/ 909159 w 1206165"/>
                <a:gd name="connsiteY92" fmla="*/ 695603 h 1029453"/>
                <a:gd name="connsiteX93" fmla="*/ 904171 w 1206165"/>
                <a:gd name="connsiteY93" fmla="*/ 676918 h 1029453"/>
                <a:gd name="connsiteX94" fmla="*/ 800659 w 1206165"/>
                <a:gd name="connsiteY94" fmla="*/ 541135 h 1029453"/>
                <a:gd name="connsiteX95" fmla="*/ 795670 w 1206165"/>
                <a:gd name="connsiteY95" fmla="*/ 536153 h 1029453"/>
                <a:gd name="connsiteX96" fmla="*/ 791929 w 1206165"/>
                <a:gd name="connsiteY96" fmla="*/ 529924 h 1029453"/>
                <a:gd name="connsiteX97" fmla="*/ 790682 w 1206165"/>
                <a:gd name="connsiteY97" fmla="*/ 528678 h 1029453"/>
                <a:gd name="connsiteX98" fmla="*/ 692782 w 1206165"/>
                <a:gd name="connsiteY98" fmla="*/ 472466 h 1029453"/>
                <a:gd name="connsiteX99" fmla="*/ 879329 w 1206165"/>
                <a:gd name="connsiteY99" fmla="*/ 468645 h 1029453"/>
                <a:gd name="connsiteX100" fmla="*/ 888997 w 1206165"/>
                <a:gd name="connsiteY100" fmla="*/ 468645 h 1029453"/>
                <a:gd name="connsiteX101" fmla="*/ 919210 w 1206165"/>
                <a:gd name="connsiteY101" fmla="*/ 505957 h 1029453"/>
                <a:gd name="connsiteX102" fmla="*/ 918001 w 1206165"/>
                <a:gd name="connsiteY102" fmla="*/ 517150 h 1029453"/>
                <a:gd name="connsiteX103" fmla="*/ 905916 w 1206165"/>
                <a:gd name="connsiteY103" fmla="*/ 527100 h 1029453"/>
                <a:gd name="connsiteX104" fmla="*/ 895040 w 1206165"/>
                <a:gd name="connsiteY104" fmla="*/ 525856 h 1029453"/>
                <a:gd name="connsiteX105" fmla="*/ 866036 w 1206165"/>
                <a:gd name="connsiteY105" fmla="*/ 488545 h 1029453"/>
                <a:gd name="connsiteX106" fmla="*/ 866036 w 1206165"/>
                <a:gd name="connsiteY106" fmla="*/ 478595 h 1029453"/>
                <a:gd name="connsiteX107" fmla="*/ 372557 w 1206165"/>
                <a:gd name="connsiteY107" fmla="*/ 423553 h 1029453"/>
                <a:gd name="connsiteX108" fmla="*/ 384190 w 1206165"/>
                <a:gd name="connsiteY108" fmla="*/ 423553 h 1029453"/>
                <a:gd name="connsiteX109" fmla="*/ 395822 w 1206165"/>
                <a:gd name="connsiteY109" fmla="*/ 436478 h 1029453"/>
                <a:gd name="connsiteX110" fmla="*/ 395822 w 1206165"/>
                <a:gd name="connsiteY110" fmla="*/ 448110 h 1029453"/>
                <a:gd name="connsiteX111" fmla="*/ 360925 w 1206165"/>
                <a:gd name="connsiteY111" fmla="*/ 481715 h 1029453"/>
                <a:gd name="connsiteX112" fmla="*/ 349292 w 1206165"/>
                <a:gd name="connsiteY112" fmla="*/ 481715 h 1029453"/>
                <a:gd name="connsiteX113" fmla="*/ 337660 w 1206165"/>
                <a:gd name="connsiteY113" fmla="*/ 470083 h 1029453"/>
                <a:gd name="connsiteX114" fmla="*/ 337660 w 1206165"/>
                <a:gd name="connsiteY114" fmla="*/ 459743 h 1029453"/>
                <a:gd name="connsiteX115" fmla="*/ 837297 w 1206165"/>
                <a:gd name="connsiteY115" fmla="*/ 416770 h 1029453"/>
                <a:gd name="connsiteX116" fmla="*/ 846086 w 1206165"/>
                <a:gd name="connsiteY116" fmla="*/ 416770 h 1029453"/>
                <a:gd name="connsiteX117" fmla="*/ 858641 w 1206165"/>
                <a:gd name="connsiteY117" fmla="*/ 434865 h 1029453"/>
                <a:gd name="connsiteX118" fmla="*/ 857386 w 1206165"/>
                <a:gd name="connsiteY118" fmla="*/ 442620 h 1029453"/>
                <a:gd name="connsiteX119" fmla="*/ 842319 w 1206165"/>
                <a:gd name="connsiteY119" fmla="*/ 455545 h 1029453"/>
                <a:gd name="connsiteX120" fmla="*/ 834786 w 1206165"/>
                <a:gd name="connsiteY120" fmla="*/ 455545 h 1029453"/>
                <a:gd name="connsiteX121" fmla="*/ 820975 w 1206165"/>
                <a:gd name="connsiteY121" fmla="*/ 438742 h 1029453"/>
                <a:gd name="connsiteX122" fmla="*/ 822231 w 1206165"/>
                <a:gd name="connsiteY122" fmla="*/ 430988 h 1029453"/>
                <a:gd name="connsiteX123" fmla="*/ 379128 w 1206165"/>
                <a:gd name="connsiteY123" fmla="*/ 371719 h 1029453"/>
                <a:gd name="connsiteX124" fmla="*/ 152150 w 1206165"/>
                <a:gd name="connsiteY124" fmla="*/ 598438 h 1029453"/>
                <a:gd name="connsiteX125" fmla="*/ 195800 w 1206165"/>
                <a:gd name="connsiteY125" fmla="*/ 642038 h 1029453"/>
                <a:gd name="connsiteX126" fmla="*/ 246932 w 1206165"/>
                <a:gd name="connsiteY126" fmla="*/ 642038 h 1029453"/>
                <a:gd name="connsiteX127" fmla="*/ 285593 w 1206165"/>
                <a:gd name="connsiteY127" fmla="*/ 603421 h 1029453"/>
                <a:gd name="connsiteX128" fmla="*/ 294323 w 1206165"/>
                <a:gd name="connsiteY128" fmla="*/ 593455 h 1029453"/>
                <a:gd name="connsiteX129" fmla="*/ 401576 w 1206165"/>
                <a:gd name="connsiteY129" fmla="*/ 486324 h 1029453"/>
                <a:gd name="connsiteX130" fmla="*/ 410306 w 1206165"/>
                <a:gd name="connsiteY130" fmla="*/ 478850 h 1029453"/>
                <a:gd name="connsiteX131" fmla="*/ 442732 w 1206165"/>
                <a:gd name="connsiteY131" fmla="*/ 447707 h 1029453"/>
                <a:gd name="connsiteX132" fmla="*/ 442732 w 1206165"/>
                <a:gd name="connsiteY132" fmla="*/ 435250 h 1029453"/>
                <a:gd name="connsiteX133" fmla="*/ 846803 w 1206165"/>
                <a:gd name="connsiteY133" fmla="*/ 370473 h 1029453"/>
                <a:gd name="connsiteX134" fmla="*/ 778210 w 1206165"/>
                <a:gd name="connsiteY134" fmla="*/ 426530 h 1029453"/>
                <a:gd name="connsiteX135" fmla="*/ 775716 w 1206165"/>
                <a:gd name="connsiteY135" fmla="*/ 431513 h 1029453"/>
                <a:gd name="connsiteX136" fmla="*/ 776963 w 1206165"/>
                <a:gd name="connsiteY136" fmla="*/ 437741 h 1029453"/>
                <a:gd name="connsiteX137" fmla="*/ 952809 w 1206165"/>
                <a:gd name="connsiteY137" fmla="*/ 650758 h 1029453"/>
                <a:gd name="connsiteX138" fmla="*/ 976505 w 1206165"/>
                <a:gd name="connsiteY138" fmla="*/ 663215 h 1029453"/>
                <a:gd name="connsiteX139" fmla="*/ 1003941 w 1206165"/>
                <a:gd name="connsiteY139" fmla="*/ 654495 h 1029453"/>
                <a:gd name="connsiteX140" fmla="*/ 1051333 w 1206165"/>
                <a:gd name="connsiteY140" fmla="*/ 615878 h 1029453"/>
                <a:gd name="connsiteX141" fmla="*/ 1176046 w 1206165"/>
                <a:gd name="connsiteY141" fmla="*/ 34132 h 1029453"/>
                <a:gd name="connsiteX142" fmla="*/ 856780 w 1206165"/>
                <a:gd name="connsiteY142" fmla="*/ 320645 h 1029453"/>
                <a:gd name="connsiteX143" fmla="*/ 854285 w 1206165"/>
                <a:gd name="connsiteY143" fmla="*/ 333102 h 1029453"/>
                <a:gd name="connsiteX144" fmla="*/ 972763 w 1206165"/>
                <a:gd name="connsiteY144" fmla="*/ 473867 h 1029453"/>
                <a:gd name="connsiteX145" fmla="*/ 1088747 w 1206165"/>
                <a:gd name="connsiteY145" fmla="*/ 614632 h 1029453"/>
                <a:gd name="connsiteX146" fmla="*/ 1094982 w 1206165"/>
                <a:gd name="connsiteY146" fmla="*/ 618369 h 1029453"/>
                <a:gd name="connsiteX147" fmla="*/ 1099971 w 1206165"/>
                <a:gd name="connsiteY147" fmla="*/ 617124 h 1029453"/>
                <a:gd name="connsiteX148" fmla="*/ 1152350 w 1206165"/>
                <a:gd name="connsiteY148" fmla="*/ 556084 h 1029453"/>
                <a:gd name="connsiteX149" fmla="*/ 1176046 w 1206165"/>
                <a:gd name="connsiteY149" fmla="*/ 503764 h 1029453"/>
                <a:gd name="connsiteX150" fmla="*/ 29931 w 1206165"/>
                <a:gd name="connsiteY150" fmla="*/ 30394 h 1029453"/>
                <a:gd name="connsiteX151" fmla="*/ 29931 w 1206165"/>
                <a:gd name="connsiteY151" fmla="*/ 472621 h 1029453"/>
                <a:gd name="connsiteX152" fmla="*/ 49885 w 1206165"/>
                <a:gd name="connsiteY152" fmla="*/ 527433 h 1029453"/>
                <a:gd name="connsiteX153" fmla="*/ 103512 w 1206165"/>
                <a:gd name="connsiteY153" fmla="*/ 593455 h 1029453"/>
                <a:gd name="connsiteX154" fmla="*/ 114736 w 1206165"/>
                <a:gd name="connsiteY154" fmla="*/ 593455 h 1029453"/>
                <a:gd name="connsiteX155" fmla="*/ 374139 w 1206165"/>
                <a:gd name="connsiteY155" fmla="*/ 334347 h 1029453"/>
                <a:gd name="connsiteX156" fmla="*/ 376634 w 1206165"/>
                <a:gd name="connsiteY156" fmla="*/ 328119 h 1029453"/>
                <a:gd name="connsiteX157" fmla="*/ 375387 w 1206165"/>
                <a:gd name="connsiteY157" fmla="*/ 323136 h 1029453"/>
                <a:gd name="connsiteX158" fmla="*/ 34296 w 1206165"/>
                <a:gd name="connsiteY158" fmla="*/ 186 h 1029453"/>
                <a:gd name="connsiteX159" fmla="*/ 49885 w 1206165"/>
                <a:gd name="connsiteY159" fmla="*/ 6726 h 1029453"/>
                <a:gd name="connsiteX160" fmla="*/ 395341 w 1206165"/>
                <a:gd name="connsiteY160" fmla="*/ 301959 h 1029453"/>
                <a:gd name="connsiteX161" fmla="*/ 406565 w 1206165"/>
                <a:gd name="connsiteY161" fmla="*/ 328119 h 1029453"/>
                <a:gd name="connsiteX162" fmla="*/ 399082 w 1206165"/>
                <a:gd name="connsiteY162" fmla="*/ 350542 h 1029453"/>
                <a:gd name="connsiteX163" fmla="*/ 462686 w 1206165"/>
                <a:gd name="connsiteY163" fmla="*/ 415319 h 1029453"/>
                <a:gd name="connsiteX164" fmla="*/ 465180 w 1206165"/>
                <a:gd name="connsiteY164" fmla="*/ 465147 h 1029453"/>
                <a:gd name="connsiteX165" fmla="*/ 500100 w 1206165"/>
                <a:gd name="connsiteY165" fmla="*/ 478850 h 1029453"/>
                <a:gd name="connsiteX166" fmla="*/ 535020 w 1206165"/>
                <a:gd name="connsiteY166" fmla="*/ 503764 h 1029453"/>
                <a:gd name="connsiteX167" fmla="*/ 561209 w 1206165"/>
                <a:gd name="connsiteY167" fmla="*/ 481341 h 1029453"/>
                <a:gd name="connsiteX168" fmla="*/ 563704 w 1206165"/>
                <a:gd name="connsiteY168" fmla="*/ 480096 h 1029453"/>
                <a:gd name="connsiteX169" fmla="*/ 564951 w 1206165"/>
                <a:gd name="connsiteY169" fmla="*/ 477604 h 1029453"/>
                <a:gd name="connsiteX170" fmla="*/ 760750 w 1206165"/>
                <a:gd name="connsiteY170" fmla="*/ 463901 h 1029453"/>
                <a:gd name="connsiteX171" fmla="*/ 754515 w 1206165"/>
                <a:gd name="connsiteY171" fmla="*/ 456427 h 1029453"/>
                <a:gd name="connsiteX172" fmla="*/ 745785 w 1206165"/>
                <a:gd name="connsiteY172" fmla="*/ 429021 h 1029453"/>
                <a:gd name="connsiteX173" fmla="*/ 759503 w 1206165"/>
                <a:gd name="connsiteY173" fmla="*/ 404107 h 1029453"/>
                <a:gd name="connsiteX174" fmla="*/ 829343 w 1206165"/>
                <a:gd name="connsiteY174" fmla="*/ 346805 h 1029453"/>
                <a:gd name="connsiteX175" fmla="*/ 836825 w 1206165"/>
                <a:gd name="connsiteY175" fmla="*/ 298222 h 1029453"/>
                <a:gd name="connsiteX176" fmla="*/ 1159833 w 1206165"/>
                <a:gd name="connsiteY176" fmla="*/ 9217 h 1029453"/>
                <a:gd name="connsiteX177" fmla="*/ 1192258 w 1206165"/>
                <a:gd name="connsiteY177" fmla="*/ 6726 h 1029453"/>
                <a:gd name="connsiteX178" fmla="*/ 1205977 w 1206165"/>
                <a:gd name="connsiteY178" fmla="*/ 34132 h 1029453"/>
                <a:gd name="connsiteX179" fmla="*/ 1205977 w 1206165"/>
                <a:gd name="connsiteY179" fmla="*/ 505010 h 1029453"/>
                <a:gd name="connsiteX180" fmla="*/ 1205977 w 1206165"/>
                <a:gd name="connsiteY180" fmla="*/ 506255 h 1029453"/>
                <a:gd name="connsiteX181" fmla="*/ 1173551 w 1206165"/>
                <a:gd name="connsiteY181" fmla="*/ 576015 h 1029453"/>
                <a:gd name="connsiteX182" fmla="*/ 1119925 w 1206165"/>
                <a:gd name="connsiteY182" fmla="*/ 639546 h 1029453"/>
                <a:gd name="connsiteX183" fmla="*/ 1094982 w 1206165"/>
                <a:gd name="connsiteY183" fmla="*/ 648266 h 1029453"/>
                <a:gd name="connsiteX184" fmla="*/ 1091241 w 1206165"/>
                <a:gd name="connsiteY184" fmla="*/ 648266 h 1029453"/>
                <a:gd name="connsiteX185" fmla="*/ 1070040 w 1206165"/>
                <a:gd name="connsiteY185" fmla="*/ 639546 h 1029453"/>
                <a:gd name="connsiteX186" fmla="*/ 1022648 w 1206165"/>
                <a:gd name="connsiteY186" fmla="*/ 678163 h 1029453"/>
                <a:gd name="connsiteX187" fmla="*/ 980246 w 1206165"/>
                <a:gd name="connsiteY187" fmla="*/ 693112 h 1029453"/>
                <a:gd name="connsiteX188" fmla="*/ 974010 w 1206165"/>
                <a:gd name="connsiteY188" fmla="*/ 693112 h 1029453"/>
                <a:gd name="connsiteX189" fmla="*/ 936596 w 1206165"/>
                <a:gd name="connsiteY189" fmla="*/ 675672 h 1029453"/>
                <a:gd name="connsiteX190" fmla="*/ 939091 w 1206165"/>
                <a:gd name="connsiteY190" fmla="*/ 699340 h 1029453"/>
                <a:gd name="connsiteX191" fmla="*/ 916642 w 1206165"/>
                <a:gd name="connsiteY191" fmla="*/ 736712 h 1029453"/>
                <a:gd name="connsiteX192" fmla="*/ 853038 w 1206165"/>
                <a:gd name="connsiteY192" fmla="*/ 785294 h 1029453"/>
                <a:gd name="connsiteX193" fmla="*/ 860521 w 1206165"/>
                <a:gd name="connsiteY193" fmla="*/ 792769 h 1029453"/>
                <a:gd name="connsiteX194" fmla="*/ 860521 w 1206165"/>
                <a:gd name="connsiteY194" fmla="*/ 868757 h 1029453"/>
                <a:gd name="connsiteX195" fmla="*/ 858027 w 1206165"/>
                <a:gd name="connsiteY195" fmla="*/ 871248 h 1029453"/>
                <a:gd name="connsiteX196" fmla="*/ 835578 w 1206165"/>
                <a:gd name="connsiteY196" fmla="*/ 884951 h 1029453"/>
                <a:gd name="connsiteX197" fmla="*/ 846803 w 1206165"/>
                <a:gd name="connsiteY197" fmla="*/ 913602 h 1029453"/>
                <a:gd name="connsiteX198" fmla="*/ 831837 w 1206165"/>
                <a:gd name="connsiteY198" fmla="*/ 953465 h 1029453"/>
                <a:gd name="connsiteX199" fmla="*/ 829343 w 1206165"/>
                <a:gd name="connsiteY199" fmla="*/ 957202 h 1029453"/>
                <a:gd name="connsiteX200" fmla="*/ 793176 w 1206165"/>
                <a:gd name="connsiteY200" fmla="*/ 970905 h 1029453"/>
                <a:gd name="connsiteX201" fmla="*/ 789434 w 1206165"/>
                <a:gd name="connsiteY201" fmla="*/ 970905 h 1029453"/>
                <a:gd name="connsiteX202" fmla="*/ 759503 w 1206165"/>
                <a:gd name="connsiteY202" fmla="*/ 960939 h 1029453"/>
                <a:gd name="connsiteX203" fmla="*/ 745785 w 1206165"/>
                <a:gd name="connsiteY203" fmla="*/ 982116 h 1029453"/>
                <a:gd name="connsiteX204" fmla="*/ 743291 w 1206165"/>
                <a:gd name="connsiteY204" fmla="*/ 985854 h 1029453"/>
                <a:gd name="connsiteX205" fmla="*/ 705877 w 1206165"/>
                <a:gd name="connsiteY205" fmla="*/ 1000802 h 1029453"/>
                <a:gd name="connsiteX206" fmla="*/ 673451 w 1206165"/>
                <a:gd name="connsiteY206" fmla="*/ 990836 h 1029453"/>
                <a:gd name="connsiteX207" fmla="*/ 662227 w 1206165"/>
                <a:gd name="connsiteY207" fmla="*/ 1009522 h 1029453"/>
                <a:gd name="connsiteX208" fmla="*/ 657238 w 1206165"/>
                <a:gd name="connsiteY208" fmla="*/ 1015751 h 1029453"/>
                <a:gd name="connsiteX209" fmla="*/ 619824 w 1206165"/>
                <a:gd name="connsiteY209" fmla="*/ 1029453 h 1029453"/>
                <a:gd name="connsiteX210" fmla="*/ 583658 w 1206165"/>
                <a:gd name="connsiteY210" fmla="*/ 1015751 h 1029453"/>
                <a:gd name="connsiteX211" fmla="*/ 569939 w 1206165"/>
                <a:gd name="connsiteY211" fmla="*/ 1002048 h 1029453"/>
                <a:gd name="connsiteX212" fmla="*/ 558715 w 1206165"/>
                <a:gd name="connsiteY212" fmla="*/ 1010768 h 1029453"/>
                <a:gd name="connsiteX213" fmla="*/ 532525 w 1206165"/>
                <a:gd name="connsiteY213" fmla="*/ 1019488 h 1029453"/>
                <a:gd name="connsiteX214" fmla="*/ 495111 w 1206165"/>
                <a:gd name="connsiteY214" fmla="*/ 1000802 h 1029453"/>
                <a:gd name="connsiteX215" fmla="*/ 491370 w 1206165"/>
                <a:gd name="connsiteY215" fmla="*/ 995819 h 1029453"/>
                <a:gd name="connsiteX216" fmla="*/ 481393 w 1206165"/>
                <a:gd name="connsiteY216" fmla="*/ 974642 h 1029453"/>
                <a:gd name="connsiteX217" fmla="*/ 475157 w 1206165"/>
                <a:gd name="connsiteY217" fmla="*/ 975888 h 1029453"/>
                <a:gd name="connsiteX218" fmla="*/ 466427 w 1206165"/>
                <a:gd name="connsiteY218" fmla="*/ 974642 h 1029453"/>
                <a:gd name="connsiteX219" fmla="*/ 436496 w 1206165"/>
                <a:gd name="connsiteY219" fmla="*/ 955957 h 1029453"/>
                <a:gd name="connsiteX220" fmla="*/ 435249 w 1206165"/>
                <a:gd name="connsiteY220" fmla="*/ 952219 h 1029453"/>
                <a:gd name="connsiteX221" fmla="*/ 424025 w 1206165"/>
                <a:gd name="connsiteY221" fmla="*/ 928551 h 1029453"/>
                <a:gd name="connsiteX222" fmla="*/ 421531 w 1206165"/>
                <a:gd name="connsiteY222" fmla="*/ 928551 h 1029453"/>
                <a:gd name="connsiteX223" fmla="*/ 412801 w 1206165"/>
                <a:gd name="connsiteY223" fmla="*/ 928551 h 1029453"/>
                <a:gd name="connsiteX224" fmla="*/ 381622 w 1206165"/>
                <a:gd name="connsiteY224" fmla="*/ 909865 h 1029453"/>
                <a:gd name="connsiteX225" fmla="*/ 379128 w 1206165"/>
                <a:gd name="connsiteY225" fmla="*/ 907374 h 1029453"/>
                <a:gd name="connsiteX226" fmla="*/ 370398 w 1206165"/>
                <a:gd name="connsiteY226" fmla="*/ 872494 h 1029453"/>
                <a:gd name="connsiteX227" fmla="*/ 377881 w 1206165"/>
                <a:gd name="connsiteY227" fmla="*/ 850071 h 1029453"/>
                <a:gd name="connsiteX228" fmla="*/ 362915 w 1206165"/>
                <a:gd name="connsiteY228" fmla="*/ 836368 h 1029453"/>
                <a:gd name="connsiteX229" fmla="*/ 360421 w 1206165"/>
                <a:gd name="connsiteY229" fmla="*/ 835123 h 1029453"/>
                <a:gd name="connsiteX230" fmla="*/ 350444 w 1206165"/>
                <a:gd name="connsiteY230" fmla="*/ 801489 h 1029453"/>
                <a:gd name="connsiteX231" fmla="*/ 354185 w 1206165"/>
                <a:gd name="connsiteY231" fmla="*/ 785294 h 1029453"/>
                <a:gd name="connsiteX232" fmla="*/ 294323 w 1206165"/>
                <a:gd name="connsiteY232" fmla="*/ 726746 h 1029453"/>
                <a:gd name="connsiteX233" fmla="*/ 266886 w 1206165"/>
                <a:gd name="connsiteY233" fmla="*/ 663215 h 1029453"/>
                <a:gd name="connsiteX234" fmla="*/ 221989 w 1206165"/>
                <a:gd name="connsiteY234" fmla="*/ 683146 h 1029453"/>
                <a:gd name="connsiteX235" fmla="*/ 175845 w 1206165"/>
                <a:gd name="connsiteY235" fmla="*/ 663215 h 1029453"/>
                <a:gd name="connsiteX236" fmla="*/ 130949 w 1206165"/>
                <a:gd name="connsiteY236" fmla="*/ 619615 h 1029453"/>
                <a:gd name="connsiteX237" fmla="*/ 108500 w 1206165"/>
                <a:gd name="connsiteY237" fmla="*/ 625844 h 1029453"/>
                <a:gd name="connsiteX238" fmla="*/ 82311 w 1206165"/>
                <a:gd name="connsiteY238" fmla="*/ 614632 h 1029453"/>
                <a:gd name="connsiteX239" fmla="*/ 81063 w 1206165"/>
                <a:gd name="connsiteY239" fmla="*/ 613386 h 1029453"/>
                <a:gd name="connsiteX240" fmla="*/ 26190 w 1206165"/>
                <a:gd name="connsiteY240" fmla="*/ 544872 h 1029453"/>
                <a:gd name="connsiteX241" fmla="*/ 0 w 1206165"/>
                <a:gd name="connsiteY241" fmla="*/ 472621 h 1029453"/>
                <a:gd name="connsiteX242" fmla="*/ 0 w 1206165"/>
                <a:gd name="connsiteY242" fmla="*/ 29149 h 1029453"/>
                <a:gd name="connsiteX243" fmla="*/ 18707 w 1206165"/>
                <a:gd name="connsiteY243" fmla="*/ 2989 h 1029453"/>
                <a:gd name="connsiteX244" fmla="*/ 34296 w 1206165"/>
                <a:gd name="connsiteY244" fmla="*/ 186 h 102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</a:cxnLst>
              <a:rect l="l" t="t" r="r" b="b"/>
              <a:pathLst>
                <a:path w="1206165" h="1029453">
                  <a:moveTo>
                    <a:pt x="521301" y="952219"/>
                  </a:moveTo>
                  <a:lnTo>
                    <a:pt x="515065" y="955957"/>
                  </a:lnTo>
                  <a:cubicBezTo>
                    <a:pt x="508830" y="960939"/>
                    <a:pt x="508830" y="970905"/>
                    <a:pt x="515065" y="977134"/>
                  </a:cubicBezTo>
                  <a:lnTo>
                    <a:pt x="518807" y="982116"/>
                  </a:lnTo>
                  <a:cubicBezTo>
                    <a:pt x="523795" y="990836"/>
                    <a:pt x="533772" y="992082"/>
                    <a:pt x="540008" y="987099"/>
                  </a:cubicBezTo>
                  <a:lnTo>
                    <a:pt x="548738" y="979625"/>
                  </a:lnTo>
                  <a:lnTo>
                    <a:pt x="523795" y="954711"/>
                  </a:lnTo>
                  <a:close/>
                  <a:moveTo>
                    <a:pt x="471416" y="902391"/>
                  </a:moveTo>
                  <a:lnTo>
                    <a:pt x="457697" y="912357"/>
                  </a:lnTo>
                  <a:cubicBezTo>
                    <a:pt x="455203" y="914848"/>
                    <a:pt x="453956" y="918585"/>
                    <a:pt x="453956" y="921077"/>
                  </a:cubicBezTo>
                  <a:cubicBezTo>
                    <a:pt x="453956" y="926060"/>
                    <a:pt x="455203" y="931042"/>
                    <a:pt x="457697" y="934779"/>
                  </a:cubicBezTo>
                  <a:lnTo>
                    <a:pt x="460192" y="937271"/>
                  </a:lnTo>
                  <a:cubicBezTo>
                    <a:pt x="463933" y="941008"/>
                    <a:pt x="467674" y="944745"/>
                    <a:pt x="472663" y="944745"/>
                  </a:cubicBezTo>
                  <a:cubicBezTo>
                    <a:pt x="475157" y="945991"/>
                    <a:pt x="480146" y="945991"/>
                    <a:pt x="482640" y="943499"/>
                  </a:cubicBezTo>
                  <a:lnTo>
                    <a:pt x="497606" y="932288"/>
                  </a:lnTo>
                  <a:lnTo>
                    <a:pt x="500100" y="931042"/>
                  </a:lnTo>
                  <a:close/>
                  <a:moveTo>
                    <a:pt x="421531" y="852563"/>
                  </a:moveTo>
                  <a:lnTo>
                    <a:pt x="406565" y="865020"/>
                  </a:lnTo>
                  <a:cubicBezTo>
                    <a:pt x="402824" y="866265"/>
                    <a:pt x="400329" y="871248"/>
                    <a:pt x="399082" y="876231"/>
                  </a:cubicBezTo>
                  <a:cubicBezTo>
                    <a:pt x="399082" y="879968"/>
                    <a:pt x="401576" y="884951"/>
                    <a:pt x="402824" y="888688"/>
                  </a:cubicBezTo>
                  <a:lnTo>
                    <a:pt x="405318" y="892425"/>
                  </a:lnTo>
                  <a:cubicBezTo>
                    <a:pt x="409059" y="896162"/>
                    <a:pt x="412801" y="898654"/>
                    <a:pt x="417789" y="898654"/>
                  </a:cubicBezTo>
                  <a:cubicBezTo>
                    <a:pt x="422778" y="899900"/>
                    <a:pt x="426519" y="898654"/>
                    <a:pt x="430260" y="896162"/>
                  </a:cubicBezTo>
                  <a:lnTo>
                    <a:pt x="450215" y="881214"/>
                  </a:lnTo>
                  <a:close/>
                  <a:moveTo>
                    <a:pt x="384117" y="815191"/>
                  </a:moveTo>
                  <a:cubicBezTo>
                    <a:pt x="384117" y="815191"/>
                    <a:pt x="384117" y="815191"/>
                    <a:pt x="384117" y="816437"/>
                  </a:cubicBezTo>
                  <a:lnTo>
                    <a:pt x="386611" y="820174"/>
                  </a:lnTo>
                  <a:cubicBezTo>
                    <a:pt x="389105" y="821420"/>
                    <a:pt x="391599" y="823911"/>
                    <a:pt x="394094" y="826403"/>
                  </a:cubicBezTo>
                  <a:close/>
                  <a:moveTo>
                    <a:pt x="455827" y="494110"/>
                  </a:moveTo>
                  <a:cubicBezTo>
                    <a:pt x="446473" y="493798"/>
                    <a:pt x="437120" y="496290"/>
                    <a:pt x="429013" y="501273"/>
                  </a:cubicBezTo>
                  <a:lnTo>
                    <a:pt x="308041" y="622106"/>
                  </a:lnTo>
                  <a:cubicBezTo>
                    <a:pt x="290582" y="648266"/>
                    <a:pt x="293076" y="683146"/>
                    <a:pt x="315524" y="705569"/>
                  </a:cubicBezTo>
                  <a:lnTo>
                    <a:pt x="487629" y="877477"/>
                  </a:lnTo>
                  <a:lnTo>
                    <a:pt x="544997" y="934779"/>
                  </a:lnTo>
                  <a:lnTo>
                    <a:pt x="604859" y="993328"/>
                  </a:lnTo>
                  <a:cubicBezTo>
                    <a:pt x="613589" y="1002048"/>
                    <a:pt x="627307" y="1002048"/>
                    <a:pt x="634790" y="993328"/>
                  </a:cubicBezTo>
                  <a:lnTo>
                    <a:pt x="641026" y="988345"/>
                  </a:lnTo>
                  <a:cubicBezTo>
                    <a:pt x="644767" y="984608"/>
                    <a:pt x="647261" y="979625"/>
                    <a:pt x="647261" y="973397"/>
                  </a:cubicBezTo>
                  <a:cubicBezTo>
                    <a:pt x="647261" y="967168"/>
                    <a:pt x="644767" y="962185"/>
                    <a:pt x="641026" y="958448"/>
                  </a:cubicBezTo>
                  <a:lnTo>
                    <a:pt x="523795" y="841351"/>
                  </a:lnTo>
                  <a:cubicBezTo>
                    <a:pt x="517560" y="835123"/>
                    <a:pt x="517560" y="826403"/>
                    <a:pt x="523795" y="820174"/>
                  </a:cubicBezTo>
                  <a:cubicBezTo>
                    <a:pt x="530031" y="813946"/>
                    <a:pt x="538761" y="813946"/>
                    <a:pt x="544997" y="820174"/>
                  </a:cubicBezTo>
                  <a:lnTo>
                    <a:pt x="689664" y="964677"/>
                  </a:lnTo>
                  <a:cubicBezTo>
                    <a:pt x="697147" y="973397"/>
                    <a:pt x="713359" y="973397"/>
                    <a:pt x="722089" y="964677"/>
                  </a:cubicBezTo>
                  <a:lnTo>
                    <a:pt x="724584" y="960939"/>
                  </a:lnTo>
                  <a:cubicBezTo>
                    <a:pt x="729572" y="957202"/>
                    <a:pt x="732066" y="950974"/>
                    <a:pt x="732066" y="944745"/>
                  </a:cubicBezTo>
                  <a:cubicBezTo>
                    <a:pt x="732066" y="938517"/>
                    <a:pt x="729572" y="933534"/>
                    <a:pt x="724584" y="928551"/>
                  </a:cubicBezTo>
                  <a:lnTo>
                    <a:pt x="581163" y="784049"/>
                  </a:lnTo>
                  <a:cubicBezTo>
                    <a:pt x="574928" y="777820"/>
                    <a:pt x="574928" y="769100"/>
                    <a:pt x="581163" y="762872"/>
                  </a:cubicBezTo>
                  <a:cubicBezTo>
                    <a:pt x="586152" y="756643"/>
                    <a:pt x="596129" y="756643"/>
                    <a:pt x="601118" y="762872"/>
                  </a:cubicBezTo>
                  <a:lnTo>
                    <a:pt x="745785" y="907374"/>
                  </a:lnTo>
                  <a:lnTo>
                    <a:pt x="770727" y="931042"/>
                  </a:lnTo>
                  <a:cubicBezTo>
                    <a:pt x="781952" y="943499"/>
                    <a:pt x="799412" y="944745"/>
                    <a:pt x="808141" y="936025"/>
                  </a:cubicBezTo>
                  <a:lnTo>
                    <a:pt x="810636" y="933534"/>
                  </a:lnTo>
                  <a:cubicBezTo>
                    <a:pt x="819366" y="923568"/>
                    <a:pt x="818118" y="907374"/>
                    <a:pt x="806894" y="894917"/>
                  </a:cubicBezTo>
                  <a:lnTo>
                    <a:pt x="638531" y="727992"/>
                  </a:lnTo>
                  <a:cubicBezTo>
                    <a:pt x="632296" y="721763"/>
                    <a:pt x="632296" y="711798"/>
                    <a:pt x="638531" y="705569"/>
                  </a:cubicBezTo>
                  <a:cubicBezTo>
                    <a:pt x="643520" y="699340"/>
                    <a:pt x="653497" y="699340"/>
                    <a:pt x="658486" y="705569"/>
                  </a:cubicBezTo>
                  <a:lnTo>
                    <a:pt x="803153" y="850071"/>
                  </a:lnTo>
                  <a:cubicBezTo>
                    <a:pt x="811883" y="858791"/>
                    <a:pt x="826848" y="858791"/>
                    <a:pt x="836825" y="850071"/>
                  </a:cubicBezTo>
                  <a:lnTo>
                    <a:pt x="839320" y="847580"/>
                  </a:lnTo>
                  <a:cubicBezTo>
                    <a:pt x="844308" y="842597"/>
                    <a:pt x="846803" y="836368"/>
                    <a:pt x="846803" y="831386"/>
                  </a:cubicBezTo>
                  <a:cubicBezTo>
                    <a:pt x="846803" y="825157"/>
                    <a:pt x="844308" y="818929"/>
                    <a:pt x="839320" y="813946"/>
                  </a:cubicBezTo>
                  <a:lnTo>
                    <a:pt x="752020" y="727992"/>
                  </a:lnTo>
                  <a:lnTo>
                    <a:pt x="737055" y="711798"/>
                  </a:lnTo>
                  <a:lnTo>
                    <a:pt x="727078" y="701832"/>
                  </a:lnTo>
                  <a:cubicBezTo>
                    <a:pt x="675945" y="703078"/>
                    <a:pt x="626060" y="684392"/>
                    <a:pt x="588646" y="643284"/>
                  </a:cubicBezTo>
                  <a:cubicBezTo>
                    <a:pt x="587399" y="643284"/>
                    <a:pt x="586152" y="643284"/>
                    <a:pt x="586152" y="643284"/>
                  </a:cubicBezTo>
                  <a:cubicBezTo>
                    <a:pt x="573681" y="650758"/>
                    <a:pt x="553726" y="669443"/>
                    <a:pt x="544997" y="690620"/>
                  </a:cubicBezTo>
                  <a:cubicBezTo>
                    <a:pt x="536267" y="716780"/>
                    <a:pt x="511324" y="732975"/>
                    <a:pt x="485134" y="732975"/>
                  </a:cubicBezTo>
                  <a:cubicBezTo>
                    <a:pt x="477651" y="732975"/>
                    <a:pt x="470169" y="732975"/>
                    <a:pt x="463933" y="729237"/>
                  </a:cubicBezTo>
                  <a:cubicBezTo>
                    <a:pt x="451462" y="725500"/>
                    <a:pt x="441485" y="718026"/>
                    <a:pt x="434002" y="708060"/>
                  </a:cubicBezTo>
                  <a:cubicBezTo>
                    <a:pt x="420283" y="690620"/>
                    <a:pt x="416542" y="668198"/>
                    <a:pt x="424025" y="647021"/>
                  </a:cubicBezTo>
                  <a:cubicBezTo>
                    <a:pt x="438990" y="604667"/>
                    <a:pt x="478899" y="558575"/>
                    <a:pt x="512571" y="526187"/>
                  </a:cubicBezTo>
                  <a:lnTo>
                    <a:pt x="482640" y="503764"/>
                  </a:lnTo>
                  <a:cubicBezTo>
                    <a:pt x="474534" y="497536"/>
                    <a:pt x="465180" y="494421"/>
                    <a:pt x="455827" y="494110"/>
                  </a:cubicBezTo>
                  <a:close/>
                  <a:moveTo>
                    <a:pt x="692782" y="472466"/>
                  </a:moveTo>
                  <a:cubicBezTo>
                    <a:pt x="655368" y="467638"/>
                    <a:pt x="616083" y="476981"/>
                    <a:pt x="583658" y="501273"/>
                  </a:cubicBezTo>
                  <a:cubicBezTo>
                    <a:pt x="582411" y="501273"/>
                    <a:pt x="581163" y="502518"/>
                    <a:pt x="581163" y="502518"/>
                  </a:cubicBezTo>
                  <a:cubicBezTo>
                    <a:pt x="581163" y="503764"/>
                    <a:pt x="581163" y="503764"/>
                    <a:pt x="579916" y="503764"/>
                  </a:cubicBezTo>
                  <a:cubicBezTo>
                    <a:pt x="562456" y="518713"/>
                    <a:pt x="473910" y="593455"/>
                    <a:pt x="451462" y="656986"/>
                  </a:cubicBezTo>
                  <a:cubicBezTo>
                    <a:pt x="448967" y="669443"/>
                    <a:pt x="450215" y="680655"/>
                    <a:pt x="457697" y="690620"/>
                  </a:cubicBezTo>
                  <a:cubicBezTo>
                    <a:pt x="461439" y="695603"/>
                    <a:pt x="466427" y="699340"/>
                    <a:pt x="473910" y="701832"/>
                  </a:cubicBezTo>
                  <a:cubicBezTo>
                    <a:pt x="491370" y="708060"/>
                    <a:pt x="511324" y="698095"/>
                    <a:pt x="517560" y="680655"/>
                  </a:cubicBezTo>
                  <a:cubicBezTo>
                    <a:pt x="528784" y="652003"/>
                    <a:pt x="551232" y="630826"/>
                    <a:pt x="567445" y="619615"/>
                  </a:cubicBezTo>
                  <a:cubicBezTo>
                    <a:pt x="581163" y="609649"/>
                    <a:pt x="599870" y="612141"/>
                    <a:pt x="611095" y="623352"/>
                  </a:cubicBezTo>
                  <a:cubicBezTo>
                    <a:pt x="662227" y="679409"/>
                    <a:pt x="749526" y="686883"/>
                    <a:pt x="809389" y="640792"/>
                  </a:cubicBezTo>
                  <a:cubicBezTo>
                    <a:pt x="816871" y="635809"/>
                    <a:pt x="825601" y="637055"/>
                    <a:pt x="830590" y="643284"/>
                  </a:cubicBezTo>
                  <a:cubicBezTo>
                    <a:pt x="835578" y="650758"/>
                    <a:pt x="835578" y="659478"/>
                    <a:pt x="828096" y="664461"/>
                  </a:cubicBezTo>
                  <a:cubicBezTo>
                    <a:pt x="808141" y="679409"/>
                    <a:pt x="785693" y="690620"/>
                    <a:pt x="763245" y="695603"/>
                  </a:cubicBezTo>
                  <a:lnTo>
                    <a:pt x="831837" y="764117"/>
                  </a:lnTo>
                  <a:lnTo>
                    <a:pt x="899182" y="713043"/>
                  </a:lnTo>
                  <a:cubicBezTo>
                    <a:pt x="904171" y="708060"/>
                    <a:pt x="907912" y="703078"/>
                    <a:pt x="909159" y="695603"/>
                  </a:cubicBezTo>
                  <a:cubicBezTo>
                    <a:pt x="909159" y="689375"/>
                    <a:pt x="907912" y="683146"/>
                    <a:pt x="904171" y="676918"/>
                  </a:cubicBezTo>
                  <a:lnTo>
                    <a:pt x="800659" y="541135"/>
                  </a:lnTo>
                  <a:cubicBezTo>
                    <a:pt x="798164" y="539890"/>
                    <a:pt x="798164" y="538644"/>
                    <a:pt x="795670" y="536153"/>
                  </a:cubicBezTo>
                  <a:cubicBezTo>
                    <a:pt x="794423" y="534907"/>
                    <a:pt x="793176" y="532415"/>
                    <a:pt x="791929" y="529924"/>
                  </a:cubicBezTo>
                  <a:cubicBezTo>
                    <a:pt x="791929" y="529924"/>
                    <a:pt x="791929" y="529924"/>
                    <a:pt x="790682" y="528678"/>
                  </a:cubicBezTo>
                  <a:cubicBezTo>
                    <a:pt x="765739" y="496290"/>
                    <a:pt x="730196" y="477293"/>
                    <a:pt x="692782" y="472466"/>
                  </a:cubicBezTo>
                  <a:close/>
                  <a:moveTo>
                    <a:pt x="879329" y="468645"/>
                  </a:moveTo>
                  <a:cubicBezTo>
                    <a:pt x="881746" y="464914"/>
                    <a:pt x="886580" y="466158"/>
                    <a:pt x="888997" y="468645"/>
                  </a:cubicBezTo>
                  <a:lnTo>
                    <a:pt x="919210" y="505957"/>
                  </a:lnTo>
                  <a:cubicBezTo>
                    <a:pt x="921627" y="509688"/>
                    <a:pt x="921627" y="513419"/>
                    <a:pt x="918001" y="517150"/>
                  </a:cubicBezTo>
                  <a:lnTo>
                    <a:pt x="905916" y="527100"/>
                  </a:lnTo>
                  <a:cubicBezTo>
                    <a:pt x="902291" y="529587"/>
                    <a:pt x="897457" y="529587"/>
                    <a:pt x="895040" y="525856"/>
                  </a:cubicBezTo>
                  <a:lnTo>
                    <a:pt x="866036" y="488545"/>
                  </a:lnTo>
                  <a:cubicBezTo>
                    <a:pt x="862410" y="486057"/>
                    <a:pt x="863619" y="481082"/>
                    <a:pt x="866036" y="478595"/>
                  </a:cubicBezTo>
                  <a:close/>
                  <a:moveTo>
                    <a:pt x="372557" y="423553"/>
                  </a:moveTo>
                  <a:cubicBezTo>
                    <a:pt x="376435" y="420968"/>
                    <a:pt x="380312" y="420968"/>
                    <a:pt x="384190" y="423553"/>
                  </a:cubicBezTo>
                  <a:lnTo>
                    <a:pt x="395822" y="436478"/>
                  </a:lnTo>
                  <a:cubicBezTo>
                    <a:pt x="399699" y="439063"/>
                    <a:pt x="399699" y="444233"/>
                    <a:pt x="395822" y="448110"/>
                  </a:cubicBezTo>
                  <a:lnTo>
                    <a:pt x="360925" y="481715"/>
                  </a:lnTo>
                  <a:cubicBezTo>
                    <a:pt x="357047" y="485593"/>
                    <a:pt x="353170" y="485593"/>
                    <a:pt x="349292" y="481715"/>
                  </a:cubicBezTo>
                  <a:lnTo>
                    <a:pt x="337660" y="470083"/>
                  </a:lnTo>
                  <a:cubicBezTo>
                    <a:pt x="335075" y="467498"/>
                    <a:pt x="335075" y="462328"/>
                    <a:pt x="337660" y="459743"/>
                  </a:cubicBezTo>
                  <a:close/>
                  <a:moveTo>
                    <a:pt x="837297" y="416770"/>
                  </a:moveTo>
                  <a:cubicBezTo>
                    <a:pt x="839808" y="415478"/>
                    <a:pt x="843575" y="415478"/>
                    <a:pt x="846086" y="416770"/>
                  </a:cubicBezTo>
                  <a:lnTo>
                    <a:pt x="858641" y="434865"/>
                  </a:lnTo>
                  <a:cubicBezTo>
                    <a:pt x="861152" y="437450"/>
                    <a:pt x="859897" y="440035"/>
                    <a:pt x="857386" y="442620"/>
                  </a:cubicBezTo>
                  <a:lnTo>
                    <a:pt x="842319" y="455545"/>
                  </a:lnTo>
                  <a:cubicBezTo>
                    <a:pt x="839808" y="458129"/>
                    <a:pt x="836041" y="458129"/>
                    <a:pt x="834786" y="455545"/>
                  </a:cubicBezTo>
                  <a:lnTo>
                    <a:pt x="820975" y="438742"/>
                  </a:lnTo>
                  <a:cubicBezTo>
                    <a:pt x="818464" y="436157"/>
                    <a:pt x="819719" y="433573"/>
                    <a:pt x="822231" y="430988"/>
                  </a:cubicBezTo>
                  <a:close/>
                  <a:moveTo>
                    <a:pt x="379128" y="371719"/>
                  </a:moveTo>
                  <a:lnTo>
                    <a:pt x="152150" y="598438"/>
                  </a:lnTo>
                  <a:lnTo>
                    <a:pt x="195800" y="642038"/>
                  </a:lnTo>
                  <a:cubicBezTo>
                    <a:pt x="210765" y="655741"/>
                    <a:pt x="233214" y="655741"/>
                    <a:pt x="246932" y="642038"/>
                  </a:cubicBezTo>
                  <a:lnTo>
                    <a:pt x="285593" y="603421"/>
                  </a:lnTo>
                  <a:cubicBezTo>
                    <a:pt x="288087" y="599684"/>
                    <a:pt x="291829" y="595947"/>
                    <a:pt x="294323" y="593455"/>
                  </a:cubicBezTo>
                  <a:lnTo>
                    <a:pt x="401576" y="486324"/>
                  </a:lnTo>
                  <a:cubicBezTo>
                    <a:pt x="402824" y="483833"/>
                    <a:pt x="406565" y="481341"/>
                    <a:pt x="410306" y="478850"/>
                  </a:cubicBezTo>
                  <a:lnTo>
                    <a:pt x="442732" y="447707"/>
                  </a:lnTo>
                  <a:cubicBezTo>
                    <a:pt x="445226" y="443970"/>
                    <a:pt x="445226" y="438987"/>
                    <a:pt x="442732" y="435250"/>
                  </a:cubicBezTo>
                  <a:close/>
                  <a:moveTo>
                    <a:pt x="846803" y="370473"/>
                  </a:moveTo>
                  <a:lnTo>
                    <a:pt x="778210" y="426530"/>
                  </a:lnTo>
                  <a:cubicBezTo>
                    <a:pt x="776963" y="427776"/>
                    <a:pt x="775716" y="429021"/>
                    <a:pt x="775716" y="431513"/>
                  </a:cubicBezTo>
                  <a:cubicBezTo>
                    <a:pt x="775716" y="434004"/>
                    <a:pt x="775716" y="436496"/>
                    <a:pt x="776963" y="437741"/>
                  </a:cubicBezTo>
                  <a:lnTo>
                    <a:pt x="952809" y="650758"/>
                  </a:lnTo>
                  <a:cubicBezTo>
                    <a:pt x="959045" y="656986"/>
                    <a:pt x="967775" y="661969"/>
                    <a:pt x="976505" y="663215"/>
                  </a:cubicBezTo>
                  <a:cubicBezTo>
                    <a:pt x="986482" y="664461"/>
                    <a:pt x="995212" y="660723"/>
                    <a:pt x="1003941" y="654495"/>
                  </a:cubicBezTo>
                  <a:lnTo>
                    <a:pt x="1051333" y="615878"/>
                  </a:lnTo>
                  <a:close/>
                  <a:moveTo>
                    <a:pt x="1176046" y="34132"/>
                  </a:moveTo>
                  <a:lnTo>
                    <a:pt x="856780" y="320645"/>
                  </a:lnTo>
                  <a:cubicBezTo>
                    <a:pt x="853038" y="324382"/>
                    <a:pt x="853038" y="328119"/>
                    <a:pt x="854285" y="333102"/>
                  </a:cubicBezTo>
                  <a:lnTo>
                    <a:pt x="972763" y="473867"/>
                  </a:lnTo>
                  <a:lnTo>
                    <a:pt x="1088747" y="614632"/>
                  </a:lnTo>
                  <a:cubicBezTo>
                    <a:pt x="1089994" y="617124"/>
                    <a:pt x="1092488" y="618369"/>
                    <a:pt x="1094982" y="618369"/>
                  </a:cubicBezTo>
                  <a:cubicBezTo>
                    <a:pt x="1096229" y="618369"/>
                    <a:pt x="1097476" y="618369"/>
                    <a:pt x="1099971" y="617124"/>
                  </a:cubicBezTo>
                  <a:lnTo>
                    <a:pt x="1152350" y="556084"/>
                  </a:lnTo>
                  <a:cubicBezTo>
                    <a:pt x="1166069" y="541135"/>
                    <a:pt x="1174799" y="523695"/>
                    <a:pt x="1176046" y="503764"/>
                  </a:cubicBezTo>
                  <a:close/>
                  <a:moveTo>
                    <a:pt x="29931" y="30394"/>
                  </a:moveTo>
                  <a:lnTo>
                    <a:pt x="29931" y="472621"/>
                  </a:lnTo>
                  <a:cubicBezTo>
                    <a:pt x="29931" y="492553"/>
                    <a:pt x="37414" y="512484"/>
                    <a:pt x="49885" y="527433"/>
                  </a:cubicBezTo>
                  <a:lnTo>
                    <a:pt x="103512" y="593455"/>
                  </a:lnTo>
                  <a:cubicBezTo>
                    <a:pt x="107253" y="597192"/>
                    <a:pt x="112242" y="597192"/>
                    <a:pt x="114736" y="593455"/>
                  </a:cubicBezTo>
                  <a:lnTo>
                    <a:pt x="374139" y="334347"/>
                  </a:lnTo>
                  <a:cubicBezTo>
                    <a:pt x="375387" y="333102"/>
                    <a:pt x="376634" y="331856"/>
                    <a:pt x="376634" y="328119"/>
                  </a:cubicBezTo>
                  <a:cubicBezTo>
                    <a:pt x="376634" y="326873"/>
                    <a:pt x="375387" y="325627"/>
                    <a:pt x="375387" y="323136"/>
                  </a:cubicBezTo>
                  <a:close/>
                  <a:moveTo>
                    <a:pt x="34296" y="186"/>
                  </a:moveTo>
                  <a:cubicBezTo>
                    <a:pt x="39596" y="809"/>
                    <a:pt x="44897" y="2989"/>
                    <a:pt x="49885" y="6726"/>
                  </a:cubicBezTo>
                  <a:lnTo>
                    <a:pt x="395341" y="301959"/>
                  </a:lnTo>
                  <a:cubicBezTo>
                    <a:pt x="402824" y="309433"/>
                    <a:pt x="406565" y="319399"/>
                    <a:pt x="406565" y="328119"/>
                  </a:cubicBezTo>
                  <a:cubicBezTo>
                    <a:pt x="406565" y="336839"/>
                    <a:pt x="404071" y="344313"/>
                    <a:pt x="399082" y="350542"/>
                  </a:cubicBezTo>
                  <a:lnTo>
                    <a:pt x="462686" y="415319"/>
                  </a:lnTo>
                  <a:cubicBezTo>
                    <a:pt x="476404" y="429021"/>
                    <a:pt x="477651" y="450198"/>
                    <a:pt x="465180" y="465147"/>
                  </a:cubicBezTo>
                  <a:cubicBezTo>
                    <a:pt x="477651" y="466393"/>
                    <a:pt x="488876" y="471376"/>
                    <a:pt x="500100" y="478850"/>
                  </a:cubicBezTo>
                  <a:lnTo>
                    <a:pt x="535020" y="503764"/>
                  </a:lnTo>
                  <a:cubicBezTo>
                    <a:pt x="546244" y="493798"/>
                    <a:pt x="556221" y="485078"/>
                    <a:pt x="561209" y="481341"/>
                  </a:cubicBezTo>
                  <a:cubicBezTo>
                    <a:pt x="562456" y="480096"/>
                    <a:pt x="562456" y="480096"/>
                    <a:pt x="563704" y="480096"/>
                  </a:cubicBezTo>
                  <a:cubicBezTo>
                    <a:pt x="563704" y="478850"/>
                    <a:pt x="563704" y="477604"/>
                    <a:pt x="564951" y="477604"/>
                  </a:cubicBezTo>
                  <a:cubicBezTo>
                    <a:pt x="623566" y="432758"/>
                    <a:pt x="700888" y="431513"/>
                    <a:pt x="760750" y="463901"/>
                  </a:cubicBezTo>
                  <a:lnTo>
                    <a:pt x="754515" y="456427"/>
                  </a:lnTo>
                  <a:cubicBezTo>
                    <a:pt x="748279" y="448953"/>
                    <a:pt x="744538" y="438987"/>
                    <a:pt x="745785" y="429021"/>
                  </a:cubicBezTo>
                  <a:cubicBezTo>
                    <a:pt x="745785" y="419056"/>
                    <a:pt x="752020" y="410336"/>
                    <a:pt x="759503" y="404107"/>
                  </a:cubicBezTo>
                  <a:lnTo>
                    <a:pt x="829343" y="346805"/>
                  </a:lnTo>
                  <a:cubicBezTo>
                    <a:pt x="819366" y="330610"/>
                    <a:pt x="823107" y="309433"/>
                    <a:pt x="836825" y="298222"/>
                  </a:cubicBezTo>
                  <a:lnTo>
                    <a:pt x="1159833" y="9217"/>
                  </a:lnTo>
                  <a:cubicBezTo>
                    <a:pt x="1169810" y="1743"/>
                    <a:pt x="1182281" y="1743"/>
                    <a:pt x="1192258" y="6726"/>
                  </a:cubicBezTo>
                  <a:cubicBezTo>
                    <a:pt x="1202236" y="12954"/>
                    <a:pt x="1207224" y="22920"/>
                    <a:pt x="1205977" y="34132"/>
                  </a:cubicBezTo>
                  <a:lnTo>
                    <a:pt x="1205977" y="505010"/>
                  </a:lnTo>
                  <a:lnTo>
                    <a:pt x="1205977" y="506255"/>
                  </a:lnTo>
                  <a:cubicBezTo>
                    <a:pt x="1203483" y="532415"/>
                    <a:pt x="1192258" y="556084"/>
                    <a:pt x="1173551" y="576015"/>
                  </a:cubicBezTo>
                  <a:lnTo>
                    <a:pt x="1119925" y="639546"/>
                  </a:lnTo>
                  <a:cubicBezTo>
                    <a:pt x="1112442" y="644529"/>
                    <a:pt x="1103712" y="648266"/>
                    <a:pt x="1094982" y="648266"/>
                  </a:cubicBezTo>
                  <a:cubicBezTo>
                    <a:pt x="1094982" y="648266"/>
                    <a:pt x="1092488" y="648266"/>
                    <a:pt x="1091241" y="648266"/>
                  </a:cubicBezTo>
                  <a:cubicBezTo>
                    <a:pt x="1083758" y="647021"/>
                    <a:pt x="1076275" y="643284"/>
                    <a:pt x="1070040" y="639546"/>
                  </a:cubicBezTo>
                  <a:lnTo>
                    <a:pt x="1022648" y="678163"/>
                  </a:lnTo>
                  <a:cubicBezTo>
                    <a:pt x="1010177" y="688129"/>
                    <a:pt x="995212" y="693112"/>
                    <a:pt x="980246" y="693112"/>
                  </a:cubicBezTo>
                  <a:cubicBezTo>
                    <a:pt x="978999" y="693112"/>
                    <a:pt x="976505" y="693112"/>
                    <a:pt x="974010" y="693112"/>
                  </a:cubicBezTo>
                  <a:cubicBezTo>
                    <a:pt x="960292" y="691866"/>
                    <a:pt x="946573" y="685638"/>
                    <a:pt x="936596" y="675672"/>
                  </a:cubicBezTo>
                  <a:cubicBezTo>
                    <a:pt x="939091" y="683146"/>
                    <a:pt x="939091" y="691866"/>
                    <a:pt x="939091" y="699340"/>
                  </a:cubicBezTo>
                  <a:cubicBezTo>
                    <a:pt x="936596" y="714289"/>
                    <a:pt x="929114" y="727992"/>
                    <a:pt x="916642" y="736712"/>
                  </a:cubicBezTo>
                  <a:lnTo>
                    <a:pt x="853038" y="785294"/>
                  </a:lnTo>
                  <a:lnTo>
                    <a:pt x="860521" y="792769"/>
                  </a:lnTo>
                  <a:cubicBezTo>
                    <a:pt x="881723" y="813946"/>
                    <a:pt x="881723" y="847580"/>
                    <a:pt x="860521" y="868757"/>
                  </a:cubicBezTo>
                  <a:lnTo>
                    <a:pt x="858027" y="871248"/>
                  </a:lnTo>
                  <a:cubicBezTo>
                    <a:pt x="850544" y="877477"/>
                    <a:pt x="843061" y="882460"/>
                    <a:pt x="835578" y="884951"/>
                  </a:cubicBezTo>
                  <a:cubicBezTo>
                    <a:pt x="841814" y="893671"/>
                    <a:pt x="845555" y="903637"/>
                    <a:pt x="846803" y="913602"/>
                  </a:cubicBezTo>
                  <a:cubicBezTo>
                    <a:pt x="846803" y="928551"/>
                    <a:pt x="843061" y="943499"/>
                    <a:pt x="831837" y="953465"/>
                  </a:cubicBezTo>
                  <a:lnTo>
                    <a:pt x="829343" y="957202"/>
                  </a:lnTo>
                  <a:cubicBezTo>
                    <a:pt x="819366" y="965922"/>
                    <a:pt x="806894" y="970905"/>
                    <a:pt x="793176" y="970905"/>
                  </a:cubicBezTo>
                  <a:cubicBezTo>
                    <a:pt x="791929" y="970905"/>
                    <a:pt x="790682" y="970905"/>
                    <a:pt x="789434" y="970905"/>
                  </a:cubicBezTo>
                  <a:cubicBezTo>
                    <a:pt x="778210" y="970905"/>
                    <a:pt x="768233" y="965922"/>
                    <a:pt x="759503" y="960939"/>
                  </a:cubicBezTo>
                  <a:cubicBezTo>
                    <a:pt x="757009" y="968414"/>
                    <a:pt x="752020" y="975888"/>
                    <a:pt x="745785" y="982116"/>
                  </a:cubicBezTo>
                  <a:lnTo>
                    <a:pt x="743291" y="985854"/>
                  </a:lnTo>
                  <a:cubicBezTo>
                    <a:pt x="732066" y="995819"/>
                    <a:pt x="719595" y="1000802"/>
                    <a:pt x="705877" y="1000802"/>
                  </a:cubicBezTo>
                  <a:cubicBezTo>
                    <a:pt x="694652" y="1000802"/>
                    <a:pt x="683428" y="997065"/>
                    <a:pt x="673451" y="990836"/>
                  </a:cubicBezTo>
                  <a:cubicBezTo>
                    <a:pt x="670957" y="997065"/>
                    <a:pt x="667216" y="1004539"/>
                    <a:pt x="662227" y="1009522"/>
                  </a:cubicBezTo>
                  <a:lnTo>
                    <a:pt x="657238" y="1015751"/>
                  </a:lnTo>
                  <a:cubicBezTo>
                    <a:pt x="646014" y="1025716"/>
                    <a:pt x="632296" y="1029453"/>
                    <a:pt x="619824" y="1029453"/>
                  </a:cubicBezTo>
                  <a:cubicBezTo>
                    <a:pt x="607353" y="1029453"/>
                    <a:pt x="593635" y="1025716"/>
                    <a:pt x="583658" y="1015751"/>
                  </a:cubicBezTo>
                  <a:lnTo>
                    <a:pt x="569939" y="1002048"/>
                  </a:lnTo>
                  <a:lnTo>
                    <a:pt x="558715" y="1010768"/>
                  </a:lnTo>
                  <a:cubicBezTo>
                    <a:pt x="549985" y="1016996"/>
                    <a:pt x="541255" y="1019488"/>
                    <a:pt x="532525" y="1019488"/>
                  </a:cubicBezTo>
                  <a:cubicBezTo>
                    <a:pt x="518807" y="1019488"/>
                    <a:pt x="505088" y="1013259"/>
                    <a:pt x="495111" y="1000802"/>
                  </a:cubicBezTo>
                  <a:lnTo>
                    <a:pt x="491370" y="995819"/>
                  </a:lnTo>
                  <a:cubicBezTo>
                    <a:pt x="486381" y="989591"/>
                    <a:pt x="483887" y="982116"/>
                    <a:pt x="481393" y="974642"/>
                  </a:cubicBezTo>
                  <a:cubicBezTo>
                    <a:pt x="480146" y="974642"/>
                    <a:pt x="477651" y="975888"/>
                    <a:pt x="475157" y="975888"/>
                  </a:cubicBezTo>
                  <a:cubicBezTo>
                    <a:pt x="472663" y="975888"/>
                    <a:pt x="470169" y="974642"/>
                    <a:pt x="466427" y="974642"/>
                  </a:cubicBezTo>
                  <a:cubicBezTo>
                    <a:pt x="455203" y="972151"/>
                    <a:pt x="443979" y="965922"/>
                    <a:pt x="436496" y="955957"/>
                  </a:cubicBezTo>
                  <a:lnTo>
                    <a:pt x="435249" y="952219"/>
                  </a:lnTo>
                  <a:cubicBezTo>
                    <a:pt x="429013" y="944745"/>
                    <a:pt x="426519" y="937271"/>
                    <a:pt x="424025" y="928551"/>
                  </a:cubicBezTo>
                  <a:cubicBezTo>
                    <a:pt x="422778" y="928551"/>
                    <a:pt x="422778" y="928551"/>
                    <a:pt x="421531" y="928551"/>
                  </a:cubicBezTo>
                  <a:cubicBezTo>
                    <a:pt x="419036" y="928551"/>
                    <a:pt x="415295" y="928551"/>
                    <a:pt x="412801" y="928551"/>
                  </a:cubicBezTo>
                  <a:cubicBezTo>
                    <a:pt x="401576" y="927305"/>
                    <a:pt x="389105" y="919831"/>
                    <a:pt x="381622" y="909865"/>
                  </a:cubicBezTo>
                  <a:lnTo>
                    <a:pt x="379128" y="907374"/>
                  </a:lnTo>
                  <a:cubicBezTo>
                    <a:pt x="371645" y="897408"/>
                    <a:pt x="369151" y="884951"/>
                    <a:pt x="370398" y="872494"/>
                  </a:cubicBezTo>
                  <a:cubicBezTo>
                    <a:pt x="371645" y="865020"/>
                    <a:pt x="374139" y="856300"/>
                    <a:pt x="377881" y="850071"/>
                  </a:cubicBezTo>
                  <a:cubicBezTo>
                    <a:pt x="372892" y="847580"/>
                    <a:pt x="367904" y="842597"/>
                    <a:pt x="362915" y="836368"/>
                  </a:cubicBezTo>
                  <a:lnTo>
                    <a:pt x="360421" y="835123"/>
                  </a:lnTo>
                  <a:cubicBezTo>
                    <a:pt x="352938" y="825157"/>
                    <a:pt x="349197" y="812700"/>
                    <a:pt x="350444" y="801489"/>
                  </a:cubicBezTo>
                  <a:cubicBezTo>
                    <a:pt x="350444" y="796506"/>
                    <a:pt x="351691" y="790277"/>
                    <a:pt x="354185" y="785294"/>
                  </a:cubicBezTo>
                  <a:lnTo>
                    <a:pt x="294323" y="726746"/>
                  </a:lnTo>
                  <a:cubicBezTo>
                    <a:pt x="276863" y="709306"/>
                    <a:pt x="268133" y="685638"/>
                    <a:pt x="266886" y="663215"/>
                  </a:cubicBezTo>
                  <a:cubicBezTo>
                    <a:pt x="254415" y="675672"/>
                    <a:pt x="238202" y="683146"/>
                    <a:pt x="221989" y="683146"/>
                  </a:cubicBezTo>
                  <a:cubicBezTo>
                    <a:pt x="204530" y="683146"/>
                    <a:pt x="187070" y="675672"/>
                    <a:pt x="175845" y="663215"/>
                  </a:cubicBezTo>
                  <a:lnTo>
                    <a:pt x="130949" y="619615"/>
                  </a:lnTo>
                  <a:cubicBezTo>
                    <a:pt x="123466" y="623352"/>
                    <a:pt x="115983" y="625844"/>
                    <a:pt x="108500" y="625844"/>
                  </a:cubicBezTo>
                  <a:cubicBezTo>
                    <a:pt x="99770" y="625844"/>
                    <a:pt x="89793" y="622106"/>
                    <a:pt x="82311" y="614632"/>
                  </a:cubicBezTo>
                  <a:lnTo>
                    <a:pt x="81063" y="613386"/>
                  </a:lnTo>
                  <a:lnTo>
                    <a:pt x="26190" y="544872"/>
                  </a:lnTo>
                  <a:cubicBezTo>
                    <a:pt x="9977" y="526187"/>
                    <a:pt x="0" y="500027"/>
                    <a:pt x="0" y="472621"/>
                  </a:cubicBezTo>
                  <a:lnTo>
                    <a:pt x="0" y="29149"/>
                  </a:lnTo>
                  <a:cubicBezTo>
                    <a:pt x="0" y="17937"/>
                    <a:pt x="7483" y="6726"/>
                    <a:pt x="18707" y="2989"/>
                  </a:cubicBezTo>
                  <a:cubicBezTo>
                    <a:pt x="23695" y="497"/>
                    <a:pt x="28996" y="-437"/>
                    <a:pt x="34296" y="1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7B662835-E6D4-E9FD-A19A-7DC07B322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018" y="1608745"/>
              <a:ext cx="613496" cy="527313"/>
            </a:xfrm>
            <a:custGeom>
              <a:avLst/>
              <a:gdLst>
                <a:gd name="connsiteX0" fmla="*/ 225403 w 613496"/>
                <a:gd name="connsiteY0" fmla="*/ 481294 h 527313"/>
                <a:gd name="connsiteX1" fmla="*/ 227733 w 613496"/>
                <a:gd name="connsiteY1" fmla="*/ 483625 h 527313"/>
                <a:gd name="connsiteX2" fmla="*/ 251038 w 613496"/>
                <a:gd name="connsiteY2" fmla="*/ 506929 h 527313"/>
                <a:gd name="connsiteX3" fmla="*/ 242881 w 613496"/>
                <a:gd name="connsiteY3" fmla="*/ 513921 h 527313"/>
                <a:gd name="connsiteX4" fmla="*/ 223072 w 613496"/>
                <a:gd name="connsiteY4" fmla="*/ 509260 h 527313"/>
                <a:gd name="connsiteX5" fmla="*/ 219576 w 613496"/>
                <a:gd name="connsiteY5" fmla="*/ 504599 h 527313"/>
                <a:gd name="connsiteX6" fmla="*/ 219576 w 613496"/>
                <a:gd name="connsiteY6" fmla="*/ 484790 h 527313"/>
                <a:gd name="connsiteX7" fmla="*/ 177033 w 613496"/>
                <a:gd name="connsiteY7" fmla="*/ 431857 h 527313"/>
                <a:gd name="connsiteX8" fmla="*/ 206957 w 613496"/>
                <a:gd name="connsiteY8" fmla="*/ 459932 h 527313"/>
                <a:gd name="connsiteX9" fmla="*/ 204355 w 613496"/>
                <a:gd name="connsiteY9" fmla="*/ 461153 h 527313"/>
                <a:gd name="connsiteX10" fmla="*/ 188742 w 613496"/>
                <a:gd name="connsiteY10" fmla="*/ 472139 h 527313"/>
                <a:gd name="connsiteX11" fmla="*/ 178334 w 613496"/>
                <a:gd name="connsiteY11" fmla="*/ 473360 h 527313"/>
                <a:gd name="connsiteX12" fmla="*/ 165323 w 613496"/>
                <a:gd name="connsiteY12" fmla="*/ 466036 h 527313"/>
                <a:gd name="connsiteX13" fmla="*/ 162721 w 613496"/>
                <a:gd name="connsiteY13" fmla="*/ 463594 h 527313"/>
                <a:gd name="connsiteX14" fmla="*/ 158818 w 613496"/>
                <a:gd name="connsiteY14" fmla="*/ 450167 h 527313"/>
                <a:gd name="connsiteX15" fmla="*/ 162721 w 613496"/>
                <a:gd name="connsiteY15" fmla="*/ 441622 h 527313"/>
                <a:gd name="connsiteX16" fmla="*/ 127431 w 613496"/>
                <a:gd name="connsiteY16" fmla="*/ 382418 h 527313"/>
                <a:gd name="connsiteX17" fmla="*/ 157512 w 613496"/>
                <a:gd name="connsiteY17" fmla="*/ 411575 h 527313"/>
                <a:gd name="connsiteX18" fmla="*/ 136586 w 613496"/>
                <a:gd name="connsiteY18" fmla="*/ 426787 h 527313"/>
                <a:gd name="connsiteX19" fmla="*/ 123508 w 613496"/>
                <a:gd name="connsiteY19" fmla="*/ 430590 h 527313"/>
                <a:gd name="connsiteX20" fmla="*/ 110429 w 613496"/>
                <a:gd name="connsiteY20" fmla="*/ 422984 h 527313"/>
                <a:gd name="connsiteX21" fmla="*/ 107813 w 613496"/>
                <a:gd name="connsiteY21" fmla="*/ 419181 h 527313"/>
                <a:gd name="connsiteX22" fmla="*/ 103890 w 613496"/>
                <a:gd name="connsiteY22" fmla="*/ 406504 h 527313"/>
                <a:gd name="connsiteX23" fmla="*/ 111737 w 613496"/>
                <a:gd name="connsiteY23" fmla="*/ 395095 h 527313"/>
                <a:gd name="connsiteX24" fmla="*/ 87412 w 613496"/>
                <a:gd name="connsiteY24" fmla="*/ 343968 h 527313"/>
                <a:gd name="connsiteX25" fmla="*/ 97178 w 613496"/>
                <a:gd name="connsiteY25" fmla="*/ 353856 h 527313"/>
                <a:gd name="connsiteX26" fmla="*/ 89853 w 613496"/>
                <a:gd name="connsiteY26" fmla="*/ 348363 h 527313"/>
                <a:gd name="connsiteX27" fmla="*/ 87412 w 613496"/>
                <a:gd name="connsiteY27" fmla="*/ 345067 h 527313"/>
                <a:gd name="connsiteX28" fmla="*/ 87412 w 613496"/>
                <a:gd name="connsiteY28" fmla="*/ 343968 h 527313"/>
                <a:gd name="connsiteX29" fmla="*/ 158481 w 613496"/>
                <a:gd name="connsiteY29" fmla="*/ 22674 h 527313"/>
                <a:gd name="connsiteX30" fmla="*/ 185166 w 613496"/>
                <a:gd name="connsiteY30" fmla="*/ 32307 h 527313"/>
                <a:gd name="connsiteX31" fmla="*/ 214954 w 613496"/>
                <a:gd name="connsiteY31" fmla="*/ 54680 h 527313"/>
                <a:gd name="connsiteX32" fmla="*/ 126831 w 613496"/>
                <a:gd name="connsiteY32" fmla="*/ 175247 h 527313"/>
                <a:gd name="connsiteX33" fmla="*/ 136760 w 613496"/>
                <a:gd name="connsiteY33" fmla="*/ 236151 h 527313"/>
                <a:gd name="connsiteX34" fmla="*/ 166549 w 613496"/>
                <a:gd name="connsiteY34" fmla="*/ 257282 h 527313"/>
                <a:gd name="connsiteX35" fmla="*/ 187648 w 613496"/>
                <a:gd name="connsiteY35" fmla="*/ 261011 h 527313"/>
                <a:gd name="connsiteX36" fmla="*/ 247224 w 613496"/>
                <a:gd name="connsiteY36" fmla="*/ 218750 h 527313"/>
                <a:gd name="connsiteX37" fmla="*/ 288182 w 613496"/>
                <a:gd name="connsiteY37" fmla="*/ 171518 h 527313"/>
                <a:gd name="connsiteX38" fmla="*/ 290665 w 613496"/>
                <a:gd name="connsiteY38" fmla="*/ 171518 h 527313"/>
                <a:gd name="connsiteX39" fmla="*/ 428434 w 613496"/>
                <a:gd name="connsiteY39" fmla="*/ 229937 h 527313"/>
                <a:gd name="connsiteX40" fmla="*/ 438363 w 613496"/>
                <a:gd name="connsiteY40" fmla="*/ 239880 h 527313"/>
                <a:gd name="connsiteX41" fmla="*/ 453257 w 613496"/>
                <a:gd name="connsiteY41" fmla="*/ 256039 h 527313"/>
                <a:gd name="connsiteX42" fmla="*/ 540138 w 613496"/>
                <a:gd name="connsiteY42" fmla="*/ 341803 h 527313"/>
                <a:gd name="connsiteX43" fmla="*/ 547585 w 613496"/>
                <a:gd name="connsiteY43" fmla="*/ 359204 h 527313"/>
                <a:gd name="connsiteX44" fmla="*/ 540138 w 613496"/>
                <a:gd name="connsiteY44" fmla="*/ 375363 h 527313"/>
                <a:gd name="connsiteX45" fmla="*/ 537656 w 613496"/>
                <a:gd name="connsiteY45" fmla="*/ 377848 h 527313"/>
                <a:gd name="connsiteX46" fmla="*/ 504144 w 613496"/>
                <a:gd name="connsiteY46" fmla="*/ 377848 h 527313"/>
                <a:gd name="connsiteX47" fmla="*/ 360170 w 613496"/>
                <a:gd name="connsiteY47" fmla="*/ 233666 h 527313"/>
                <a:gd name="connsiteX48" fmla="*/ 340311 w 613496"/>
                <a:gd name="connsiteY48" fmla="*/ 233666 h 527313"/>
                <a:gd name="connsiteX49" fmla="*/ 340311 w 613496"/>
                <a:gd name="connsiteY49" fmla="*/ 256039 h 527313"/>
                <a:gd name="connsiteX50" fmla="*/ 507868 w 613496"/>
                <a:gd name="connsiteY50" fmla="*/ 422595 h 527313"/>
                <a:gd name="connsiteX51" fmla="*/ 511591 w 613496"/>
                <a:gd name="connsiteY51" fmla="*/ 461127 h 527313"/>
                <a:gd name="connsiteX52" fmla="*/ 509109 w 613496"/>
                <a:gd name="connsiteY52" fmla="*/ 463612 h 527313"/>
                <a:gd name="connsiteX53" fmla="*/ 471874 w 613496"/>
                <a:gd name="connsiteY53" fmla="*/ 458641 h 527313"/>
                <a:gd name="connsiteX54" fmla="*/ 447051 w 613496"/>
                <a:gd name="connsiteY54" fmla="*/ 435024 h 527313"/>
                <a:gd name="connsiteX55" fmla="*/ 303076 w 613496"/>
                <a:gd name="connsiteY55" fmla="*/ 290842 h 527313"/>
                <a:gd name="connsiteX56" fmla="*/ 283218 w 613496"/>
                <a:gd name="connsiteY56" fmla="*/ 290842 h 527313"/>
                <a:gd name="connsiteX57" fmla="*/ 283218 w 613496"/>
                <a:gd name="connsiteY57" fmla="*/ 311972 h 527313"/>
                <a:gd name="connsiteX58" fmla="*/ 425951 w 613496"/>
                <a:gd name="connsiteY58" fmla="*/ 456155 h 527313"/>
                <a:gd name="connsiteX59" fmla="*/ 433398 w 613496"/>
                <a:gd name="connsiteY59" fmla="*/ 472313 h 527313"/>
                <a:gd name="connsiteX60" fmla="*/ 425951 w 613496"/>
                <a:gd name="connsiteY60" fmla="*/ 488472 h 527313"/>
                <a:gd name="connsiteX61" fmla="*/ 423469 w 613496"/>
                <a:gd name="connsiteY61" fmla="*/ 492200 h 527313"/>
                <a:gd name="connsiteX62" fmla="*/ 391199 w 613496"/>
                <a:gd name="connsiteY62" fmla="*/ 492200 h 527313"/>
                <a:gd name="connsiteX63" fmla="*/ 247224 w 613496"/>
                <a:gd name="connsiteY63" fmla="*/ 348018 h 527313"/>
                <a:gd name="connsiteX64" fmla="*/ 226124 w 613496"/>
                <a:gd name="connsiteY64" fmla="*/ 348018 h 527313"/>
                <a:gd name="connsiteX65" fmla="*/ 226124 w 613496"/>
                <a:gd name="connsiteY65" fmla="*/ 369148 h 527313"/>
                <a:gd name="connsiteX66" fmla="*/ 342793 w 613496"/>
                <a:gd name="connsiteY66" fmla="*/ 485986 h 527313"/>
                <a:gd name="connsiteX67" fmla="*/ 348999 w 613496"/>
                <a:gd name="connsiteY67" fmla="*/ 500901 h 527313"/>
                <a:gd name="connsiteX68" fmla="*/ 342793 w 613496"/>
                <a:gd name="connsiteY68" fmla="*/ 515817 h 527313"/>
                <a:gd name="connsiteX69" fmla="*/ 336588 w 613496"/>
                <a:gd name="connsiteY69" fmla="*/ 520788 h 527313"/>
                <a:gd name="connsiteX70" fmla="*/ 306800 w 613496"/>
                <a:gd name="connsiteY70" fmla="*/ 520788 h 527313"/>
                <a:gd name="connsiteX71" fmla="*/ 247224 w 613496"/>
                <a:gd name="connsiteY71" fmla="*/ 462369 h 527313"/>
                <a:gd name="connsiteX72" fmla="*/ 190131 w 613496"/>
                <a:gd name="connsiteY72" fmla="*/ 405194 h 527313"/>
                <a:gd name="connsiteX73" fmla="*/ 18850 w 613496"/>
                <a:gd name="connsiteY73" fmla="*/ 233666 h 527313"/>
                <a:gd name="connsiteX74" fmla="*/ 11403 w 613496"/>
                <a:gd name="connsiteY74" fmla="*/ 150387 h 527313"/>
                <a:gd name="connsiteX75" fmla="*/ 131796 w 613496"/>
                <a:gd name="connsiteY75" fmla="*/ 29821 h 527313"/>
                <a:gd name="connsiteX76" fmla="*/ 158481 w 613496"/>
                <a:gd name="connsiteY76" fmla="*/ 22674 h 527313"/>
                <a:gd name="connsiteX77" fmla="*/ 397130 w 613496"/>
                <a:gd name="connsiteY77" fmla="*/ 1232 h 527313"/>
                <a:gd name="connsiteX78" fmla="*/ 495025 w 613496"/>
                <a:gd name="connsiteY78" fmla="*/ 57521 h 527313"/>
                <a:gd name="connsiteX79" fmla="*/ 496272 w 613496"/>
                <a:gd name="connsiteY79" fmla="*/ 58769 h 527313"/>
                <a:gd name="connsiteX80" fmla="*/ 500013 w 613496"/>
                <a:gd name="connsiteY80" fmla="*/ 65006 h 527313"/>
                <a:gd name="connsiteX81" fmla="*/ 505001 w 613496"/>
                <a:gd name="connsiteY81" fmla="*/ 69995 h 527313"/>
                <a:gd name="connsiteX82" fmla="*/ 608508 w 613496"/>
                <a:gd name="connsiteY82" fmla="*/ 205964 h 527313"/>
                <a:gd name="connsiteX83" fmla="*/ 613496 w 613496"/>
                <a:gd name="connsiteY83" fmla="*/ 224675 h 527313"/>
                <a:gd name="connsiteX84" fmla="*/ 603520 w 613496"/>
                <a:gd name="connsiteY84" fmla="*/ 242139 h 527313"/>
                <a:gd name="connsiteX85" fmla="*/ 536178 w 613496"/>
                <a:gd name="connsiteY85" fmla="*/ 293283 h 527313"/>
                <a:gd name="connsiteX86" fmla="*/ 467589 w 613496"/>
                <a:gd name="connsiteY86" fmla="*/ 224675 h 527313"/>
                <a:gd name="connsiteX87" fmla="*/ 532437 w 613496"/>
                <a:gd name="connsiteY87" fmla="*/ 193490 h 527313"/>
                <a:gd name="connsiteX88" fmla="*/ 534931 w 613496"/>
                <a:gd name="connsiteY88" fmla="*/ 172283 h 527313"/>
                <a:gd name="connsiteX89" fmla="*/ 513731 w 613496"/>
                <a:gd name="connsiteY89" fmla="*/ 169789 h 527313"/>
                <a:gd name="connsiteX90" fmla="*/ 315447 w 613496"/>
                <a:gd name="connsiteY90" fmla="*/ 152325 h 527313"/>
                <a:gd name="connsiteX91" fmla="*/ 271800 w 613496"/>
                <a:gd name="connsiteY91" fmla="*/ 148583 h 527313"/>
                <a:gd name="connsiteX92" fmla="*/ 221917 w 613496"/>
                <a:gd name="connsiteY92" fmla="*/ 209706 h 527313"/>
                <a:gd name="connsiteX93" fmla="*/ 178269 w 613496"/>
                <a:gd name="connsiteY93" fmla="*/ 230912 h 527313"/>
                <a:gd name="connsiteX94" fmla="*/ 162058 w 613496"/>
                <a:gd name="connsiteY94" fmla="*/ 219685 h 527313"/>
                <a:gd name="connsiteX95" fmla="*/ 155822 w 613496"/>
                <a:gd name="connsiteY95" fmla="*/ 186005 h 527313"/>
                <a:gd name="connsiteX96" fmla="*/ 284270 w 613496"/>
                <a:gd name="connsiteY96" fmla="*/ 32573 h 527313"/>
                <a:gd name="connsiteX97" fmla="*/ 285517 w 613496"/>
                <a:gd name="connsiteY97" fmla="*/ 31326 h 527313"/>
                <a:gd name="connsiteX98" fmla="*/ 288011 w 613496"/>
                <a:gd name="connsiteY98" fmla="*/ 30078 h 527313"/>
                <a:gd name="connsiteX99" fmla="*/ 397130 w 613496"/>
                <a:gd name="connsiteY99" fmla="*/ 1232 h 52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613496" h="527313">
                  <a:moveTo>
                    <a:pt x="225403" y="481294"/>
                  </a:moveTo>
                  <a:lnTo>
                    <a:pt x="227733" y="483625"/>
                  </a:lnTo>
                  <a:lnTo>
                    <a:pt x="251038" y="506929"/>
                  </a:lnTo>
                  <a:lnTo>
                    <a:pt x="242881" y="513921"/>
                  </a:lnTo>
                  <a:cubicBezTo>
                    <a:pt x="237055" y="518582"/>
                    <a:pt x="227733" y="517417"/>
                    <a:pt x="223072" y="509260"/>
                  </a:cubicBezTo>
                  <a:lnTo>
                    <a:pt x="219576" y="504599"/>
                  </a:lnTo>
                  <a:cubicBezTo>
                    <a:pt x="213750" y="498773"/>
                    <a:pt x="213750" y="489451"/>
                    <a:pt x="219576" y="484790"/>
                  </a:cubicBezTo>
                  <a:close/>
                  <a:moveTo>
                    <a:pt x="177033" y="431857"/>
                  </a:moveTo>
                  <a:lnTo>
                    <a:pt x="206957" y="459932"/>
                  </a:lnTo>
                  <a:lnTo>
                    <a:pt x="204355" y="461153"/>
                  </a:lnTo>
                  <a:lnTo>
                    <a:pt x="188742" y="472139"/>
                  </a:lnTo>
                  <a:cubicBezTo>
                    <a:pt x="186140" y="474580"/>
                    <a:pt x="180936" y="474580"/>
                    <a:pt x="178334" y="473360"/>
                  </a:cubicBezTo>
                  <a:cubicBezTo>
                    <a:pt x="173130" y="473360"/>
                    <a:pt x="169227" y="469698"/>
                    <a:pt x="165323" y="466036"/>
                  </a:cubicBezTo>
                  <a:lnTo>
                    <a:pt x="162721" y="463594"/>
                  </a:lnTo>
                  <a:cubicBezTo>
                    <a:pt x="160119" y="459932"/>
                    <a:pt x="158818" y="455050"/>
                    <a:pt x="158818" y="450167"/>
                  </a:cubicBezTo>
                  <a:cubicBezTo>
                    <a:pt x="158818" y="447726"/>
                    <a:pt x="160119" y="444064"/>
                    <a:pt x="162721" y="441622"/>
                  </a:cubicBezTo>
                  <a:close/>
                  <a:moveTo>
                    <a:pt x="127431" y="382418"/>
                  </a:moveTo>
                  <a:lnTo>
                    <a:pt x="157512" y="411575"/>
                  </a:lnTo>
                  <a:lnTo>
                    <a:pt x="136586" y="426787"/>
                  </a:lnTo>
                  <a:cubicBezTo>
                    <a:pt x="132663" y="429323"/>
                    <a:pt x="128739" y="430590"/>
                    <a:pt x="123508" y="430590"/>
                  </a:cubicBezTo>
                  <a:cubicBezTo>
                    <a:pt x="118276" y="429323"/>
                    <a:pt x="114353" y="426787"/>
                    <a:pt x="110429" y="422984"/>
                  </a:cubicBezTo>
                  <a:lnTo>
                    <a:pt x="107813" y="419181"/>
                  </a:lnTo>
                  <a:cubicBezTo>
                    <a:pt x="106506" y="415378"/>
                    <a:pt x="103890" y="410307"/>
                    <a:pt x="103890" y="406504"/>
                  </a:cubicBezTo>
                  <a:cubicBezTo>
                    <a:pt x="105198" y="401433"/>
                    <a:pt x="107813" y="396363"/>
                    <a:pt x="111737" y="395095"/>
                  </a:cubicBezTo>
                  <a:close/>
                  <a:moveTo>
                    <a:pt x="87412" y="343968"/>
                  </a:moveTo>
                  <a:lnTo>
                    <a:pt x="97178" y="353856"/>
                  </a:lnTo>
                  <a:cubicBezTo>
                    <a:pt x="94737" y="351659"/>
                    <a:pt x="92295" y="349462"/>
                    <a:pt x="89853" y="348363"/>
                  </a:cubicBezTo>
                  <a:lnTo>
                    <a:pt x="87412" y="345067"/>
                  </a:lnTo>
                  <a:cubicBezTo>
                    <a:pt x="87412" y="343968"/>
                    <a:pt x="87412" y="343968"/>
                    <a:pt x="87412" y="343968"/>
                  </a:cubicBezTo>
                  <a:close/>
                  <a:moveTo>
                    <a:pt x="158481" y="22674"/>
                  </a:moveTo>
                  <a:cubicBezTo>
                    <a:pt x="167790" y="22984"/>
                    <a:pt x="177098" y="26092"/>
                    <a:pt x="185166" y="32307"/>
                  </a:cubicBezTo>
                  <a:lnTo>
                    <a:pt x="214954" y="54680"/>
                  </a:lnTo>
                  <a:cubicBezTo>
                    <a:pt x="181442" y="86997"/>
                    <a:pt x="141725" y="132986"/>
                    <a:pt x="126831" y="175247"/>
                  </a:cubicBezTo>
                  <a:cubicBezTo>
                    <a:pt x="119384" y="196377"/>
                    <a:pt x="123108" y="218750"/>
                    <a:pt x="136760" y="236151"/>
                  </a:cubicBezTo>
                  <a:cubicBezTo>
                    <a:pt x="144207" y="246095"/>
                    <a:pt x="154137" y="253553"/>
                    <a:pt x="166549" y="257282"/>
                  </a:cubicBezTo>
                  <a:cubicBezTo>
                    <a:pt x="172754" y="261011"/>
                    <a:pt x="180201" y="261011"/>
                    <a:pt x="187648" y="261011"/>
                  </a:cubicBezTo>
                  <a:cubicBezTo>
                    <a:pt x="213713" y="261011"/>
                    <a:pt x="238536" y="244852"/>
                    <a:pt x="247224" y="218750"/>
                  </a:cubicBezTo>
                  <a:cubicBezTo>
                    <a:pt x="255912" y="197620"/>
                    <a:pt x="275771" y="178975"/>
                    <a:pt x="288182" y="171518"/>
                  </a:cubicBezTo>
                  <a:cubicBezTo>
                    <a:pt x="288182" y="171518"/>
                    <a:pt x="289423" y="171518"/>
                    <a:pt x="290665" y="171518"/>
                  </a:cubicBezTo>
                  <a:cubicBezTo>
                    <a:pt x="327899" y="212535"/>
                    <a:pt x="377546" y="231180"/>
                    <a:pt x="428434" y="229937"/>
                  </a:cubicBezTo>
                  <a:lnTo>
                    <a:pt x="438363" y="239880"/>
                  </a:lnTo>
                  <a:lnTo>
                    <a:pt x="453257" y="256039"/>
                  </a:lnTo>
                  <a:lnTo>
                    <a:pt x="540138" y="341803"/>
                  </a:lnTo>
                  <a:cubicBezTo>
                    <a:pt x="545103" y="346775"/>
                    <a:pt x="547585" y="352989"/>
                    <a:pt x="547585" y="359204"/>
                  </a:cubicBezTo>
                  <a:cubicBezTo>
                    <a:pt x="547585" y="364176"/>
                    <a:pt x="545103" y="370391"/>
                    <a:pt x="540138" y="375363"/>
                  </a:cubicBezTo>
                  <a:lnTo>
                    <a:pt x="537656" y="377848"/>
                  </a:lnTo>
                  <a:cubicBezTo>
                    <a:pt x="527726" y="386549"/>
                    <a:pt x="512832" y="386549"/>
                    <a:pt x="504144" y="377848"/>
                  </a:cubicBezTo>
                  <a:lnTo>
                    <a:pt x="360170" y="233666"/>
                  </a:lnTo>
                  <a:cubicBezTo>
                    <a:pt x="355205" y="227451"/>
                    <a:pt x="345276" y="227451"/>
                    <a:pt x="340311" y="233666"/>
                  </a:cubicBezTo>
                  <a:cubicBezTo>
                    <a:pt x="334105" y="239880"/>
                    <a:pt x="334105" y="249824"/>
                    <a:pt x="340311" y="256039"/>
                  </a:cubicBezTo>
                  <a:lnTo>
                    <a:pt x="507868" y="422595"/>
                  </a:lnTo>
                  <a:cubicBezTo>
                    <a:pt x="519038" y="435024"/>
                    <a:pt x="520279" y="451183"/>
                    <a:pt x="511591" y="461127"/>
                  </a:cubicBezTo>
                  <a:lnTo>
                    <a:pt x="509109" y="463612"/>
                  </a:lnTo>
                  <a:cubicBezTo>
                    <a:pt x="500421" y="472313"/>
                    <a:pt x="483045" y="471070"/>
                    <a:pt x="471874" y="458641"/>
                  </a:cubicBezTo>
                  <a:lnTo>
                    <a:pt x="447051" y="435024"/>
                  </a:lnTo>
                  <a:lnTo>
                    <a:pt x="303076" y="290842"/>
                  </a:lnTo>
                  <a:cubicBezTo>
                    <a:pt x="298112" y="284627"/>
                    <a:pt x="288182" y="284627"/>
                    <a:pt x="283218" y="290842"/>
                  </a:cubicBezTo>
                  <a:cubicBezTo>
                    <a:pt x="277012" y="297056"/>
                    <a:pt x="277012" y="305757"/>
                    <a:pt x="283218" y="311972"/>
                  </a:cubicBezTo>
                  <a:lnTo>
                    <a:pt x="425951" y="456155"/>
                  </a:lnTo>
                  <a:cubicBezTo>
                    <a:pt x="430916" y="461127"/>
                    <a:pt x="433398" y="466098"/>
                    <a:pt x="433398" y="472313"/>
                  </a:cubicBezTo>
                  <a:cubicBezTo>
                    <a:pt x="433398" y="478528"/>
                    <a:pt x="430916" y="484743"/>
                    <a:pt x="425951" y="488472"/>
                  </a:cubicBezTo>
                  <a:lnTo>
                    <a:pt x="423469" y="492200"/>
                  </a:lnTo>
                  <a:cubicBezTo>
                    <a:pt x="414781" y="500901"/>
                    <a:pt x="398646" y="500901"/>
                    <a:pt x="391199" y="492200"/>
                  </a:cubicBezTo>
                  <a:lnTo>
                    <a:pt x="247224" y="348018"/>
                  </a:lnTo>
                  <a:cubicBezTo>
                    <a:pt x="241018" y="341803"/>
                    <a:pt x="232330" y="341803"/>
                    <a:pt x="226124" y="348018"/>
                  </a:cubicBezTo>
                  <a:cubicBezTo>
                    <a:pt x="219918" y="354232"/>
                    <a:pt x="219918" y="362933"/>
                    <a:pt x="226124" y="369148"/>
                  </a:cubicBezTo>
                  <a:lnTo>
                    <a:pt x="342793" y="485986"/>
                  </a:lnTo>
                  <a:cubicBezTo>
                    <a:pt x="346517" y="489715"/>
                    <a:pt x="348999" y="494686"/>
                    <a:pt x="348999" y="500901"/>
                  </a:cubicBezTo>
                  <a:cubicBezTo>
                    <a:pt x="348999" y="507116"/>
                    <a:pt x="346517" y="512088"/>
                    <a:pt x="342793" y="515817"/>
                  </a:cubicBezTo>
                  <a:lnTo>
                    <a:pt x="336588" y="520788"/>
                  </a:lnTo>
                  <a:cubicBezTo>
                    <a:pt x="329141" y="529489"/>
                    <a:pt x="315488" y="529489"/>
                    <a:pt x="306800" y="520788"/>
                  </a:cubicBezTo>
                  <a:lnTo>
                    <a:pt x="247224" y="462369"/>
                  </a:lnTo>
                  <a:lnTo>
                    <a:pt x="190131" y="405194"/>
                  </a:lnTo>
                  <a:lnTo>
                    <a:pt x="18850" y="233666"/>
                  </a:lnTo>
                  <a:cubicBezTo>
                    <a:pt x="-3491" y="211292"/>
                    <a:pt x="-5973" y="175247"/>
                    <a:pt x="11403" y="150387"/>
                  </a:cubicBezTo>
                  <a:lnTo>
                    <a:pt x="131796" y="29821"/>
                  </a:lnTo>
                  <a:cubicBezTo>
                    <a:pt x="139863" y="24849"/>
                    <a:pt x="149172" y="22363"/>
                    <a:pt x="158481" y="22674"/>
                  </a:cubicBezTo>
                  <a:close/>
                  <a:moveTo>
                    <a:pt x="397130" y="1232"/>
                  </a:moveTo>
                  <a:cubicBezTo>
                    <a:pt x="434542" y="6066"/>
                    <a:pt x="470083" y="25089"/>
                    <a:pt x="495025" y="57521"/>
                  </a:cubicBezTo>
                  <a:cubicBezTo>
                    <a:pt x="496272" y="58769"/>
                    <a:pt x="496272" y="58769"/>
                    <a:pt x="496272" y="58769"/>
                  </a:cubicBezTo>
                  <a:cubicBezTo>
                    <a:pt x="497519" y="61264"/>
                    <a:pt x="498766" y="63758"/>
                    <a:pt x="500013" y="65006"/>
                  </a:cubicBezTo>
                  <a:cubicBezTo>
                    <a:pt x="502507" y="67501"/>
                    <a:pt x="502507" y="68748"/>
                    <a:pt x="505001" y="69995"/>
                  </a:cubicBezTo>
                  <a:lnTo>
                    <a:pt x="608508" y="205964"/>
                  </a:lnTo>
                  <a:cubicBezTo>
                    <a:pt x="612249" y="212201"/>
                    <a:pt x="613496" y="218438"/>
                    <a:pt x="613496" y="224675"/>
                  </a:cubicBezTo>
                  <a:cubicBezTo>
                    <a:pt x="612249" y="232159"/>
                    <a:pt x="608508" y="237149"/>
                    <a:pt x="603520" y="242139"/>
                  </a:cubicBezTo>
                  <a:lnTo>
                    <a:pt x="536178" y="293283"/>
                  </a:lnTo>
                  <a:lnTo>
                    <a:pt x="467589" y="224675"/>
                  </a:lnTo>
                  <a:cubicBezTo>
                    <a:pt x="490036" y="219685"/>
                    <a:pt x="512484" y="208458"/>
                    <a:pt x="532437" y="193490"/>
                  </a:cubicBezTo>
                  <a:cubicBezTo>
                    <a:pt x="539919" y="188500"/>
                    <a:pt x="539919" y="179768"/>
                    <a:pt x="534931" y="172283"/>
                  </a:cubicBezTo>
                  <a:cubicBezTo>
                    <a:pt x="529943" y="166046"/>
                    <a:pt x="521213" y="164799"/>
                    <a:pt x="513731" y="169789"/>
                  </a:cubicBezTo>
                  <a:cubicBezTo>
                    <a:pt x="453871" y="215943"/>
                    <a:pt x="366577" y="208458"/>
                    <a:pt x="315447" y="152325"/>
                  </a:cubicBezTo>
                  <a:cubicBezTo>
                    <a:pt x="304223" y="141098"/>
                    <a:pt x="285517" y="138603"/>
                    <a:pt x="271800" y="148583"/>
                  </a:cubicBezTo>
                  <a:cubicBezTo>
                    <a:pt x="255588" y="159809"/>
                    <a:pt x="233140" y="181015"/>
                    <a:pt x="221917" y="209706"/>
                  </a:cubicBezTo>
                  <a:cubicBezTo>
                    <a:pt x="215682" y="227170"/>
                    <a:pt x="195728" y="237149"/>
                    <a:pt x="178269" y="230912"/>
                  </a:cubicBezTo>
                  <a:cubicBezTo>
                    <a:pt x="170787" y="228417"/>
                    <a:pt x="165799" y="224675"/>
                    <a:pt x="162058" y="219685"/>
                  </a:cubicBezTo>
                  <a:cubicBezTo>
                    <a:pt x="154575" y="209706"/>
                    <a:pt x="153328" y="198479"/>
                    <a:pt x="155822" y="186005"/>
                  </a:cubicBezTo>
                  <a:cubicBezTo>
                    <a:pt x="178269" y="122387"/>
                    <a:pt x="266811" y="47542"/>
                    <a:pt x="284270" y="32573"/>
                  </a:cubicBezTo>
                  <a:cubicBezTo>
                    <a:pt x="285517" y="32573"/>
                    <a:pt x="285517" y="32573"/>
                    <a:pt x="285517" y="31326"/>
                  </a:cubicBezTo>
                  <a:cubicBezTo>
                    <a:pt x="285517" y="31326"/>
                    <a:pt x="286764" y="30078"/>
                    <a:pt x="288011" y="30078"/>
                  </a:cubicBezTo>
                  <a:cubicBezTo>
                    <a:pt x="320435" y="5754"/>
                    <a:pt x="359718" y="-3602"/>
                    <a:pt x="397130" y="1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18" name="Freeform 154">
              <a:extLst>
                <a:ext uri="{FF2B5EF4-FFF2-40B4-BE49-F238E27FC236}">
                  <a16:creationId xmlns:a16="http://schemas.microsoft.com/office/drawing/2014/main" id="{A0D46E20-1351-CC61-4A80-3BCE70DB8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337" y="1172701"/>
              <a:ext cx="324092" cy="587753"/>
            </a:xfrm>
            <a:custGeom>
              <a:avLst/>
              <a:gdLst>
                <a:gd name="T0" fmla="*/ 189 w 260"/>
                <a:gd name="T1" fmla="*/ 466 h 470"/>
                <a:gd name="T2" fmla="*/ 189 w 260"/>
                <a:gd name="T3" fmla="*/ 466 h 470"/>
                <a:gd name="T4" fmla="*/ 194 w 260"/>
                <a:gd name="T5" fmla="*/ 469 h 470"/>
                <a:gd name="T6" fmla="*/ 194 w 260"/>
                <a:gd name="T7" fmla="*/ 469 h 470"/>
                <a:gd name="T8" fmla="*/ 198 w 260"/>
                <a:gd name="T9" fmla="*/ 468 h 470"/>
                <a:gd name="T10" fmla="*/ 240 w 260"/>
                <a:gd name="T11" fmla="*/ 419 h 470"/>
                <a:gd name="T12" fmla="*/ 240 w 260"/>
                <a:gd name="T13" fmla="*/ 419 h 470"/>
                <a:gd name="T14" fmla="*/ 259 w 260"/>
                <a:gd name="T15" fmla="*/ 377 h 470"/>
                <a:gd name="T16" fmla="*/ 259 w 260"/>
                <a:gd name="T17" fmla="*/ 0 h 470"/>
                <a:gd name="T18" fmla="*/ 3 w 260"/>
                <a:gd name="T19" fmla="*/ 230 h 470"/>
                <a:gd name="T20" fmla="*/ 3 w 260"/>
                <a:gd name="T21" fmla="*/ 230 h 470"/>
                <a:gd name="T22" fmla="*/ 1 w 260"/>
                <a:gd name="T23" fmla="*/ 240 h 470"/>
                <a:gd name="T24" fmla="*/ 96 w 260"/>
                <a:gd name="T25" fmla="*/ 353 h 470"/>
                <a:gd name="T26" fmla="*/ 189 w 260"/>
                <a:gd name="T27" fmla="*/ 46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0" h="470">
                  <a:moveTo>
                    <a:pt x="189" y="466"/>
                  </a:moveTo>
                  <a:lnTo>
                    <a:pt x="189" y="466"/>
                  </a:lnTo>
                  <a:cubicBezTo>
                    <a:pt x="190" y="468"/>
                    <a:pt x="192" y="469"/>
                    <a:pt x="194" y="469"/>
                  </a:cubicBezTo>
                  <a:lnTo>
                    <a:pt x="194" y="469"/>
                  </a:lnTo>
                  <a:cubicBezTo>
                    <a:pt x="195" y="469"/>
                    <a:pt x="196" y="469"/>
                    <a:pt x="198" y="468"/>
                  </a:cubicBezTo>
                  <a:lnTo>
                    <a:pt x="240" y="419"/>
                  </a:lnTo>
                  <a:lnTo>
                    <a:pt x="240" y="419"/>
                  </a:lnTo>
                  <a:cubicBezTo>
                    <a:pt x="251" y="407"/>
                    <a:pt x="258" y="393"/>
                    <a:pt x="259" y="377"/>
                  </a:cubicBezTo>
                  <a:lnTo>
                    <a:pt x="259" y="0"/>
                  </a:lnTo>
                  <a:lnTo>
                    <a:pt x="3" y="230"/>
                  </a:lnTo>
                  <a:lnTo>
                    <a:pt x="3" y="230"/>
                  </a:lnTo>
                  <a:cubicBezTo>
                    <a:pt x="0" y="233"/>
                    <a:pt x="0" y="236"/>
                    <a:pt x="1" y="240"/>
                  </a:cubicBezTo>
                  <a:lnTo>
                    <a:pt x="96" y="353"/>
                  </a:lnTo>
                  <a:lnTo>
                    <a:pt x="189" y="466"/>
                  </a:lnTo>
                </a:path>
              </a:pathLst>
            </a:custGeom>
            <a:solidFill>
              <a:srgbClr val="59AB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19" name="Freeform 155">
              <a:extLst>
                <a:ext uri="{FF2B5EF4-FFF2-40B4-BE49-F238E27FC236}">
                  <a16:creationId xmlns:a16="http://schemas.microsoft.com/office/drawing/2014/main" id="{D43D9C39-63B3-BD0D-674D-C723463CC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3875" y="1172701"/>
              <a:ext cx="346060" cy="565782"/>
            </a:xfrm>
            <a:custGeom>
              <a:avLst/>
              <a:gdLst>
                <a:gd name="T0" fmla="*/ 277 w 279"/>
                <a:gd name="T1" fmla="*/ 235 h 456"/>
                <a:gd name="T2" fmla="*/ 0 w 279"/>
                <a:gd name="T3" fmla="*/ 0 h 456"/>
                <a:gd name="T4" fmla="*/ 0 w 279"/>
                <a:gd name="T5" fmla="*/ 355 h 456"/>
                <a:gd name="T6" fmla="*/ 0 w 279"/>
                <a:gd name="T7" fmla="*/ 355 h 456"/>
                <a:gd name="T8" fmla="*/ 16 w 279"/>
                <a:gd name="T9" fmla="*/ 399 h 456"/>
                <a:gd name="T10" fmla="*/ 59 w 279"/>
                <a:gd name="T11" fmla="*/ 452 h 456"/>
                <a:gd name="T12" fmla="*/ 59 w 279"/>
                <a:gd name="T13" fmla="*/ 452 h 456"/>
                <a:gd name="T14" fmla="*/ 68 w 279"/>
                <a:gd name="T15" fmla="*/ 452 h 456"/>
                <a:gd name="T16" fmla="*/ 276 w 279"/>
                <a:gd name="T17" fmla="*/ 244 h 456"/>
                <a:gd name="T18" fmla="*/ 276 w 279"/>
                <a:gd name="T19" fmla="*/ 244 h 456"/>
                <a:gd name="T20" fmla="*/ 278 w 279"/>
                <a:gd name="T21" fmla="*/ 239 h 456"/>
                <a:gd name="T22" fmla="*/ 278 w 279"/>
                <a:gd name="T23" fmla="*/ 239 h 456"/>
                <a:gd name="T24" fmla="*/ 277 w 279"/>
                <a:gd name="T25" fmla="*/ 235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9" h="456">
                  <a:moveTo>
                    <a:pt x="277" y="235"/>
                  </a:moveTo>
                  <a:lnTo>
                    <a:pt x="0" y="0"/>
                  </a:lnTo>
                  <a:lnTo>
                    <a:pt x="0" y="355"/>
                  </a:lnTo>
                  <a:lnTo>
                    <a:pt x="0" y="355"/>
                  </a:lnTo>
                  <a:cubicBezTo>
                    <a:pt x="0" y="371"/>
                    <a:pt x="6" y="387"/>
                    <a:pt x="16" y="399"/>
                  </a:cubicBezTo>
                  <a:lnTo>
                    <a:pt x="59" y="452"/>
                  </a:lnTo>
                  <a:lnTo>
                    <a:pt x="59" y="452"/>
                  </a:lnTo>
                  <a:cubicBezTo>
                    <a:pt x="62" y="455"/>
                    <a:pt x="66" y="455"/>
                    <a:pt x="68" y="452"/>
                  </a:cubicBezTo>
                  <a:lnTo>
                    <a:pt x="276" y="244"/>
                  </a:lnTo>
                  <a:lnTo>
                    <a:pt x="276" y="244"/>
                  </a:lnTo>
                  <a:cubicBezTo>
                    <a:pt x="277" y="243"/>
                    <a:pt x="278" y="242"/>
                    <a:pt x="278" y="239"/>
                  </a:cubicBezTo>
                  <a:lnTo>
                    <a:pt x="278" y="239"/>
                  </a:lnTo>
                  <a:cubicBezTo>
                    <a:pt x="278" y="238"/>
                    <a:pt x="277" y="237"/>
                    <a:pt x="277" y="235"/>
                  </a:cubicBezTo>
                </a:path>
              </a:pathLst>
            </a:custGeom>
            <a:solidFill>
              <a:srgbClr val="F84C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21" name="Freeform 37">
              <a:extLst>
                <a:ext uri="{FF2B5EF4-FFF2-40B4-BE49-F238E27FC236}">
                  <a16:creationId xmlns:a16="http://schemas.microsoft.com/office/drawing/2014/main" id="{82FD8DAB-E22A-D777-C42F-8305B3279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723" y="1507775"/>
              <a:ext cx="894127" cy="294360"/>
            </a:xfrm>
            <a:custGeom>
              <a:avLst/>
              <a:gdLst>
                <a:gd name="connsiteX0" fmla="*/ 727109 w 894127"/>
                <a:gd name="connsiteY0" fmla="*/ 97780 h 294360"/>
                <a:gd name="connsiteX1" fmla="*/ 722160 w 894127"/>
                <a:gd name="connsiteY1" fmla="*/ 100126 h 294360"/>
                <a:gd name="connsiteX2" fmla="*/ 708551 w 894127"/>
                <a:gd name="connsiteY2" fmla="*/ 110139 h 294360"/>
                <a:gd name="connsiteX3" fmla="*/ 708551 w 894127"/>
                <a:gd name="connsiteY3" fmla="*/ 120152 h 294360"/>
                <a:gd name="connsiteX4" fmla="*/ 738243 w 894127"/>
                <a:gd name="connsiteY4" fmla="*/ 157699 h 294360"/>
                <a:gd name="connsiteX5" fmla="*/ 749378 w 894127"/>
                <a:gd name="connsiteY5" fmla="*/ 158950 h 294360"/>
                <a:gd name="connsiteX6" fmla="*/ 761750 w 894127"/>
                <a:gd name="connsiteY6" fmla="*/ 148938 h 294360"/>
                <a:gd name="connsiteX7" fmla="*/ 762987 w 894127"/>
                <a:gd name="connsiteY7" fmla="*/ 137674 h 294360"/>
                <a:gd name="connsiteX8" fmla="*/ 732058 w 894127"/>
                <a:gd name="connsiteY8" fmla="*/ 100126 h 294360"/>
                <a:gd name="connsiteX9" fmla="*/ 727109 w 894127"/>
                <a:gd name="connsiteY9" fmla="*/ 97780 h 294360"/>
                <a:gd name="connsiteX10" fmla="*/ 222468 w 894127"/>
                <a:gd name="connsiteY10" fmla="*/ 57880 h 294360"/>
                <a:gd name="connsiteX11" fmla="*/ 188532 w 894127"/>
                <a:gd name="connsiteY11" fmla="*/ 92805 h 294360"/>
                <a:gd name="connsiteX12" fmla="*/ 188532 w 894127"/>
                <a:gd name="connsiteY12" fmla="*/ 102784 h 294360"/>
                <a:gd name="connsiteX13" fmla="*/ 199844 w 894127"/>
                <a:gd name="connsiteY13" fmla="*/ 114010 h 294360"/>
                <a:gd name="connsiteX14" fmla="*/ 211156 w 894127"/>
                <a:gd name="connsiteY14" fmla="*/ 114010 h 294360"/>
                <a:gd name="connsiteX15" fmla="*/ 245092 w 894127"/>
                <a:gd name="connsiteY15" fmla="*/ 81579 h 294360"/>
                <a:gd name="connsiteX16" fmla="*/ 245092 w 894127"/>
                <a:gd name="connsiteY16" fmla="*/ 70353 h 294360"/>
                <a:gd name="connsiteX17" fmla="*/ 233780 w 894127"/>
                <a:gd name="connsiteY17" fmla="*/ 57880 h 294360"/>
                <a:gd name="connsiteX18" fmla="*/ 222468 w 894127"/>
                <a:gd name="connsiteY18" fmla="*/ 57880 h 294360"/>
                <a:gd name="connsiteX19" fmla="*/ 682571 w 894127"/>
                <a:gd name="connsiteY19" fmla="*/ 48812 h 294360"/>
                <a:gd name="connsiteX20" fmla="*/ 667725 w 894127"/>
                <a:gd name="connsiteY20" fmla="*/ 62579 h 294360"/>
                <a:gd name="connsiteX21" fmla="*/ 666487 w 894127"/>
                <a:gd name="connsiteY21" fmla="*/ 70088 h 294360"/>
                <a:gd name="connsiteX22" fmla="*/ 680096 w 894127"/>
                <a:gd name="connsiteY22" fmla="*/ 86359 h 294360"/>
                <a:gd name="connsiteX23" fmla="*/ 687519 w 894127"/>
                <a:gd name="connsiteY23" fmla="*/ 86359 h 294360"/>
                <a:gd name="connsiteX24" fmla="*/ 702365 w 894127"/>
                <a:gd name="connsiteY24" fmla="*/ 73843 h 294360"/>
                <a:gd name="connsiteX25" fmla="*/ 703603 w 894127"/>
                <a:gd name="connsiteY25" fmla="*/ 66334 h 294360"/>
                <a:gd name="connsiteX26" fmla="*/ 691231 w 894127"/>
                <a:gd name="connsiteY26" fmla="*/ 48812 h 294360"/>
                <a:gd name="connsiteX27" fmla="*/ 682571 w 894127"/>
                <a:gd name="connsiteY27" fmla="*/ 48812 h 294360"/>
                <a:gd name="connsiteX28" fmla="*/ 228753 w 894127"/>
                <a:gd name="connsiteY28" fmla="*/ 5492 h 294360"/>
                <a:gd name="connsiteX29" fmla="*/ 292853 w 894127"/>
                <a:gd name="connsiteY29" fmla="*/ 69106 h 294360"/>
                <a:gd name="connsiteX30" fmla="*/ 292853 w 894127"/>
                <a:gd name="connsiteY30" fmla="*/ 81579 h 294360"/>
                <a:gd name="connsiteX31" fmla="*/ 260175 w 894127"/>
                <a:gd name="connsiteY31" fmla="*/ 112763 h 294360"/>
                <a:gd name="connsiteX32" fmla="*/ 251376 w 894127"/>
                <a:gd name="connsiteY32" fmla="*/ 120247 h 294360"/>
                <a:gd name="connsiteX33" fmla="*/ 143285 w 894127"/>
                <a:gd name="connsiteY33" fmla="*/ 227517 h 294360"/>
                <a:gd name="connsiteX34" fmla="*/ 134486 w 894127"/>
                <a:gd name="connsiteY34" fmla="*/ 237496 h 294360"/>
                <a:gd name="connsiteX35" fmla="*/ 95523 w 894127"/>
                <a:gd name="connsiteY35" fmla="*/ 276163 h 294360"/>
                <a:gd name="connsiteX36" fmla="*/ 43991 w 894127"/>
                <a:gd name="connsiteY36" fmla="*/ 276163 h 294360"/>
                <a:gd name="connsiteX37" fmla="*/ 0 w 894127"/>
                <a:gd name="connsiteY37" fmla="*/ 232506 h 294360"/>
                <a:gd name="connsiteX38" fmla="*/ 691231 w 894127"/>
                <a:gd name="connsiteY38" fmla="*/ 0 h 294360"/>
                <a:gd name="connsiteX39" fmla="*/ 894127 w 894127"/>
                <a:gd name="connsiteY39" fmla="*/ 246561 h 294360"/>
                <a:gd name="connsiteX40" fmla="*/ 847114 w 894127"/>
                <a:gd name="connsiteY40" fmla="*/ 285360 h 294360"/>
                <a:gd name="connsiteX41" fmla="*/ 819897 w 894127"/>
                <a:gd name="connsiteY41" fmla="*/ 294121 h 294360"/>
                <a:gd name="connsiteX42" fmla="*/ 796390 w 894127"/>
                <a:gd name="connsiteY42" fmla="*/ 281605 h 294360"/>
                <a:gd name="connsiteX43" fmla="*/ 621949 w 894127"/>
                <a:gd name="connsiteY43" fmla="*/ 67585 h 294360"/>
                <a:gd name="connsiteX44" fmla="*/ 620712 w 894127"/>
                <a:gd name="connsiteY44" fmla="*/ 61327 h 294360"/>
                <a:gd name="connsiteX45" fmla="*/ 623186 w 894127"/>
                <a:gd name="connsiteY45" fmla="*/ 56321 h 2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94127" h="294360">
                  <a:moveTo>
                    <a:pt x="727109" y="97780"/>
                  </a:moveTo>
                  <a:cubicBezTo>
                    <a:pt x="725253" y="97623"/>
                    <a:pt x="723397" y="98249"/>
                    <a:pt x="722160" y="100126"/>
                  </a:cubicBezTo>
                  <a:lnTo>
                    <a:pt x="708551" y="110139"/>
                  </a:lnTo>
                  <a:cubicBezTo>
                    <a:pt x="706077" y="112642"/>
                    <a:pt x="704840" y="117648"/>
                    <a:pt x="708551" y="120152"/>
                  </a:cubicBezTo>
                  <a:lnTo>
                    <a:pt x="738243" y="157699"/>
                  </a:lnTo>
                  <a:cubicBezTo>
                    <a:pt x="740718" y="161454"/>
                    <a:pt x="745666" y="161454"/>
                    <a:pt x="749378" y="158950"/>
                  </a:cubicBezTo>
                  <a:lnTo>
                    <a:pt x="761750" y="148938"/>
                  </a:lnTo>
                  <a:cubicBezTo>
                    <a:pt x="765461" y="145183"/>
                    <a:pt x="765461" y="141428"/>
                    <a:pt x="762987" y="137674"/>
                  </a:cubicBezTo>
                  <a:lnTo>
                    <a:pt x="732058" y="100126"/>
                  </a:lnTo>
                  <a:cubicBezTo>
                    <a:pt x="730820" y="98875"/>
                    <a:pt x="728965" y="97936"/>
                    <a:pt x="727109" y="97780"/>
                  </a:cubicBezTo>
                  <a:close/>
                  <a:moveTo>
                    <a:pt x="222468" y="57880"/>
                  </a:moveTo>
                  <a:lnTo>
                    <a:pt x="188532" y="92805"/>
                  </a:lnTo>
                  <a:cubicBezTo>
                    <a:pt x="186019" y="95300"/>
                    <a:pt x="186019" y="100289"/>
                    <a:pt x="188532" y="102784"/>
                  </a:cubicBezTo>
                  <a:lnTo>
                    <a:pt x="199844" y="114010"/>
                  </a:lnTo>
                  <a:cubicBezTo>
                    <a:pt x="203615" y="117752"/>
                    <a:pt x="208642" y="117752"/>
                    <a:pt x="211156" y="114010"/>
                  </a:cubicBezTo>
                  <a:lnTo>
                    <a:pt x="245092" y="81579"/>
                  </a:lnTo>
                  <a:cubicBezTo>
                    <a:pt x="248863" y="77837"/>
                    <a:pt x="248863" y="72848"/>
                    <a:pt x="245092" y="70353"/>
                  </a:cubicBezTo>
                  <a:lnTo>
                    <a:pt x="233780" y="57880"/>
                  </a:lnTo>
                  <a:cubicBezTo>
                    <a:pt x="230009" y="55385"/>
                    <a:pt x="226239" y="55385"/>
                    <a:pt x="222468" y="57880"/>
                  </a:cubicBezTo>
                  <a:close/>
                  <a:moveTo>
                    <a:pt x="682571" y="48812"/>
                  </a:moveTo>
                  <a:lnTo>
                    <a:pt x="667725" y="62579"/>
                  </a:lnTo>
                  <a:cubicBezTo>
                    <a:pt x="665250" y="65082"/>
                    <a:pt x="664013" y="67585"/>
                    <a:pt x="666487" y="70088"/>
                  </a:cubicBezTo>
                  <a:lnTo>
                    <a:pt x="680096" y="86359"/>
                  </a:lnTo>
                  <a:cubicBezTo>
                    <a:pt x="681334" y="88862"/>
                    <a:pt x="685045" y="88862"/>
                    <a:pt x="687519" y="86359"/>
                  </a:cubicBezTo>
                  <a:lnTo>
                    <a:pt x="702365" y="73843"/>
                  </a:lnTo>
                  <a:cubicBezTo>
                    <a:pt x="704840" y="71340"/>
                    <a:pt x="706077" y="68837"/>
                    <a:pt x="703603" y="66334"/>
                  </a:cubicBezTo>
                  <a:lnTo>
                    <a:pt x="691231" y="48812"/>
                  </a:lnTo>
                  <a:cubicBezTo>
                    <a:pt x="688757" y="47560"/>
                    <a:pt x="685045" y="47560"/>
                    <a:pt x="682571" y="48812"/>
                  </a:cubicBezTo>
                  <a:close/>
                  <a:moveTo>
                    <a:pt x="228753" y="5492"/>
                  </a:moveTo>
                  <a:lnTo>
                    <a:pt x="292853" y="69106"/>
                  </a:lnTo>
                  <a:cubicBezTo>
                    <a:pt x="295367" y="72848"/>
                    <a:pt x="295367" y="77837"/>
                    <a:pt x="292853" y="81579"/>
                  </a:cubicBezTo>
                  <a:lnTo>
                    <a:pt x="260175" y="112763"/>
                  </a:lnTo>
                  <a:cubicBezTo>
                    <a:pt x="256404" y="115257"/>
                    <a:pt x="252633" y="117752"/>
                    <a:pt x="251376" y="120247"/>
                  </a:cubicBezTo>
                  <a:lnTo>
                    <a:pt x="143285" y="227517"/>
                  </a:lnTo>
                  <a:cubicBezTo>
                    <a:pt x="140771" y="230012"/>
                    <a:pt x="137000" y="233754"/>
                    <a:pt x="134486" y="237496"/>
                  </a:cubicBezTo>
                  <a:lnTo>
                    <a:pt x="95523" y="276163"/>
                  </a:lnTo>
                  <a:cubicBezTo>
                    <a:pt x="81697" y="289884"/>
                    <a:pt x="59074" y="289884"/>
                    <a:pt x="43991" y="276163"/>
                  </a:cubicBezTo>
                  <a:lnTo>
                    <a:pt x="0" y="232506"/>
                  </a:lnTo>
                  <a:close/>
                  <a:moveTo>
                    <a:pt x="691231" y="0"/>
                  </a:moveTo>
                  <a:lnTo>
                    <a:pt x="894127" y="246561"/>
                  </a:lnTo>
                  <a:lnTo>
                    <a:pt x="847114" y="285360"/>
                  </a:lnTo>
                  <a:cubicBezTo>
                    <a:pt x="838454" y="291618"/>
                    <a:pt x="829794" y="295373"/>
                    <a:pt x="819897" y="294121"/>
                  </a:cubicBezTo>
                  <a:cubicBezTo>
                    <a:pt x="811236" y="292869"/>
                    <a:pt x="802576" y="289115"/>
                    <a:pt x="796390" y="281605"/>
                  </a:cubicBezTo>
                  <a:lnTo>
                    <a:pt x="621949" y="67585"/>
                  </a:lnTo>
                  <a:cubicBezTo>
                    <a:pt x="620712" y="66334"/>
                    <a:pt x="620712" y="63831"/>
                    <a:pt x="620712" y="61327"/>
                  </a:cubicBezTo>
                  <a:cubicBezTo>
                    <a:pt x="620712" y="58824"/>
                    <a:pt x="621949" y="57573"/>
                    <a:pt x="623186" y="56321"/>
                  </a:cubicBezTo>
                  <a:close/>
                </a:path>
              </a:pathLst>
            </a:custGeom>
            <a:solidFill>
              <a:srgbClr val="D4E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</p:grpSp>
      <p:grpSp>
        <p:nvGrpSpPr>
          <p:cNvPr id="22" name="Group 38">
            <a:extLst>
              <a:ext uri="{FF2B5EF4-FFF2-40B4-BE49-F238E27FC236}">
                <a16:creationId xmlns:a16="http://schemas.microsoft.com/office/drawing/2014/main" id="{9280F1AB-E7D5-1EE3-53C1-DC4E0ED93346}"/>
              </a:ext>
            </a:extLst>
          </p:cNvPr>
          <p:cNvGrpSpPr/>
          <p:nvPr/>
        </p:nvGrpSpPr>
        <p:grpSpPr>
          <a:xfrm>
            <a:off x="7041840" y="1108726"/>
            <a:ext cx="1018949" cy="1018518"/>
            <a:chOff x="7041840" y="1108726"/>
            <a:chExt cx="1018949" cy="1018518"/>
          </a:xfrm>
        </p:grpSpPr>
        <p:sp>
          <p:nvSpPr>
            <p:cNvPr id="23" name="Freeform 39">
              <a:extLst>
                <a:ext uri="{FF2B5EF4-FFF2-40B4-BE49-F238E27FC236}">
                  <a16:creationId xmlns:a16="http://schemas.microsoft.com/office/drawing/2014/main" id="{2375B5EB-11F9-7305-79CA-BCE857B30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1840" y="1108726"/>
              <a:ext cx="1018949" cy="1018518"/>
            </a:xfrm>
            <a:custGeom>
              <a:avLst/>
              <a:gdLst>
                <a:gd name="connsiteX0" fmla="*/ 475918 w 1018949"/>
                <a:gd name="connsiteY0" fmla="*/ 876948 h 1018518"/>
                <a:gd name="connsiteX1" fmla="*/ 493057 w 1018949"/>
                <a:gd name="connsiteY1" fmla="*/ 891889 h 1018518"/>
                <a:gd name="connsiteX2" fmla="*/ 493057 w 1018949"/>
                <a:gd name="connsiteY2" fmla="*/ 941991 h 1018518"/>
                <a:gd name="connsiteX3" fmla="*/ 493057 w 1018949"/>
                <a:gd name="connsiteY3" fmla="*/ 955387 h 1018518"/>
                <a:gd name="connsiteX4" fmla="*/ 487948 w 1018949"/>
                <a:gd name="connsiteY4" fmla="*/ 965037 h 1018518"/>
                <a:gd name="connsiteX5" fmla="*/ 481467 w 1018949"/>
                <a:gd name="connsiteY5" fmla="*/ 967217 h 1018518"/>
                <a:gd name="connsiteX6" fmla="*/ 475918 w 1018949"/>
                <a:gd name="connsiteY6" fmla="*/ 969083 h 1018518"/>
                <a:gd name="connsiteX7" fmla="*/ 461416 w 1018949"/>
                <a:gd name="connsiteY7" fmla="*/ 955387 h 1018518"/>
                <a:gd name="connsiteX8" fmla="*/ 461416 w 1018949"/>
                <a:gd name="connsiteY8" fmla="*/ 891889 h 1018518"/>
                <a:gd name="connsiteX9" fmla="*/ 475918 w 1018949"/>
                <a:gd name="connsiteY9" fmla="*/ 876948 h 1018518"/>
                <a:gd name="connsiteX10" fmla="*/ 878593 w 1018949"/>
                <a:gd name="connsiteY10" fmla="*/ 604346 h 1018518"/>
                <a:gd name="connsiteX11" fmla="*/ 853703 w 1018949"/>
                <a:gd name="connsiteY11" fmla="*/ 620564 h 1018518"/>
                <a:gd name="connsiteX12" fmla="*/ 853703 w 1018949"/>
                <a:gd name="connsiteY12" fmla="*/ 621811 h 1018518"/>
                <a:gd name="connsiteX13" fmla="*/ 852459 w 1018949"/>
                <a:gd name="connsiteY13" fmla="*/ 623059 h 1018518"/>
                <a:gd name="connsiteX14" fmla="*/ 851214 w 1018949"/>
                <a:gd name="connsiteY14" fmla="*/ 630544 h 1018518"/>
                <a:gd name="connsiteX15" fmla="*/ 852459 w 1018949"/>
                <a:gd name="connsiteY15" fmla="*/ 633039 h 1018518"/>
                <a:gd name="connsiteX16" fmla="*/ 873615 w 1018949"/>
                <a:gd name="connsiteY16" fmla="*/ 657989 h 1018518"/>
                <a:gd name="connsiteX17" fmla="*/ 955750 w 1018949"/>
                <a:gd name="connsiteY17" fmla="*/ 674206 h 1018518"/>
                <a:gd name="connsiteX18" fmla="*/ 948283 w 1018949"/>
                <a:gd name="connsiteY18" fmla="*/ 664226 h 1018518"/>
                <a:gd name="connsiteX19" fmla="*/ 955750 w 1018949"/>
                <a:gd name="connsiteY19" fmla="*/ 628049 h 1018518"/>
                <a:gd name="connsiteX20" fmla="*/ 965705 w 1018949"/>
                <a:gd name="connsiteY20" fmla="*/ 621811 h 1018518"/>
                <a:gd name="connsiteX21" fmla="*/ 883571 w 1018949"/>
                <a:gd name="connsiteY21" fmla="*/ 605593 h 1018518"/>
                <a:gd name="connsiteX22" fmla="*/ 878593 w 1018949"/>
                <a:gd name="connsiteY22" fmla="*/ 604346 h 1018518"/>
                <a:gd name="connsiteX23" fmla="*/ 572454 w 1018949"/>
                <a:gd name="connsiteY23" fmla="*/ 465873 h 1018518"/>
                <a:gd name="connsiteX24" fmla="*/ 510231 w 1018949"/>
                <a:gd name="connsiteY24" fmla="*/ 528248 h 1018518"/>
                <a:gd name="connsiteX25" fmla="*/ 512720 w 1018949"/>
                <a:gd name="connsiteY25" fmla="*/ 538228 h 1018518"/>
                <a:gd name="connsiteX26" fmla="*/ 598588 w 1018949"/>
                <a:gd name="connsiteY26" fmla="*/ 556941 h 1018518"/>
                <a:gd name="connsiteX27" fmla="*/ 599832 w 1018949"/>
                <a:gd name="connsiteY27" fmla="*/ 544466 h 1018518"/>
                <a:gd name="connsiteX28" fmla="*/ 572454 w 1018949"/>
                <a:gd name="connsiteY28" fmla="*/ 465873 h 1018518"/>
                <a:gd name="connsiteX29" fmla="*/ 471653 w 1018949"/>
                <a:gd name="connsiteY29" fmla="*/ 417220 h 1018518"/>
                <a:gd name="connsiteX30" fmla="*/ 344717 w 1018949"/>
                <a:gd name="connsiteY30" fmla="*/ 544466 h 1018518"/>
                <a:gd name="connsiteX31" fmla="*/ 471653 w 1018949"/>
                <a:gd name="connsiteY31" fmla="*/ 672959 h 1018518"/>
                <a:gd name="connsiteX32" fmla="*/ 593610 w 1018949"/>
                <a:gd name="connsiteY32" fmla="*/ 585633 h 1018518"/>
                <a:gd name="connsiteX33" fmla="*/ 506498 w 1018949"/>
                <a:gd name="connsiteY33" fmla="*/ 568168 h 1018518"/>
                <a:gd name="connsiteX34" fmla="*/ 471653 w 1018949"/>
                <a:gd name="connsiteY34" fmla="*/ 585633 h 1018518"/>
                <a:gd name="connsiteX35" fmla="*/ 430585 w 1018949"/>
                <a:gd name="connsiteY35" fmla="*/ 544466 h 1018518"/>
                <a:gd name="connsiteX36" fmla="*/ 471653 w 1018949"/>
                <a:gd name="connsiteY36" fmla="*/ 503298 h 1018518"/>
                <a:gd name="connsiteX37" fmla="*/ 489075 w 1018949"/>
                <a:gd name="connsiteY37" fmla="*/ 507041 h 1018518"/>
                <a:gd name="connsiteX38" fmla="*/ 551298 w 1018949"/>
                <a:gd name="connsiteY38" fmla="*/ 444665 h 1018518"/>
                <a:gd name="connsiteX39" fmla="*/ 531387 w 1018949"/>
                <a:gd name="connsiteY39" fmla="*/ 430943 h 1018518"/>
                <a:gd name="connsiteX40" fmla="*/ 471653 w 1018949"/>
                <a:gd name="connsiteY40" fmla="*/ 417220 h 1018518"/>
                <a:gd name="connsiteX41" fmla="*/ 685701 w 1018949"/>
                <a:gd name="connsiteY41" fmla="*/ 352350 h 1018518"/>
                <a:gd name="connsiteX42" fmla="*/ 593610 w 1018949"/>
                <a:gd name="connsiteY42" fmla="*/ 444665 h 1018518"/>
                <a:gd name="connsiteX43" fmla="*/ 629700 w 1018949"/>
                <a:gd name="connsiteY43" fmla="*/ 544466 h 1018518"/>
                <a:gd name="connsiteX44" fmla="*/ 628455 w 1018949"/>
                <a:gd name="connsiteY44" fmla="*/ 563178 h 1018518"/>
                <a:gd name="connsiteX45" fmla="*/ 663607 w 1018949"/>
                <a:gd name="connsiteY45" fmla="*/ 570779 h 1018518"/>
                <a:gd name="connsiteX46" fmla="*/ 755391 w 1018949"/>
                <a:gd name="connsiteY46" fmla="*/ 590623 h 1018518"/>
                <a:gd name="connsiteX47" fmla="*/ 759124 w 1018949"/>
                <a:gd name="connsiteY47" fmla="*/ 544466 h 1018518"/>
                <a:gd name="connsiteX48" fmla="*/ 739213 w 1018949"/>
                <a:gd name="connsiteY48" fmla="*/ 439987 h 1018518"/>
                <a:gd name="connsiteX49" fmla="*/ 731137 w 1018949"/>
                <a:gd name="connsiteY49" fmla="*/ 423796 h 1018518"/>
                <a:gd name="connsiteX50" fmla="*/ 716073 w 1018949"/>
                <a:gd name="connsiteY50" fmla="*/ 393596 h 1018518"/>
                <a:gd name="connsiteX51" fmla="*/ 685701 w 1018949"/>
                <a:gd name="connsiteY51" fmla="*/ 352350 h 1018518"/>
                <a:gd name="connsiteX52" fmla="*/ 471653 w 1018949"/>
                <a:gd name="connsiteY52" fmla="*/ 257540 h 1018518"/>
                <a:gd name="connsiteX53" fmla="*/ 185425 w 1018949"/>
                <a:gd name="connsiteY53" fmla="*/ 544466 h 1018518"/>
                <a:gd name="connsiteX54" fmla="*/ 471653 w 1018949"/>
                <a:gd name="connsiteY54" fmla="*/ 831392 h 1018518"/>
                <a:gd name="connsiteX55" fmla="*/ 520430 w 1018949"/>
                <a:gd name="connsiteY55" fmla="*/ 827294 h 1018518"/>
                <a:gd name="connsiteX56" fmla="*/ 549149 w 1018949"/>
                <a:gd name="connsiteY56" fmla="*/ 819903 h 1018518"/>
                <a:gd name="connsiteX57" fmla="*/ 566465 w 1018949"/>
                <a:gd name="connsiteY57" fmla="*/ 815447 h 1018518"/>
                <a:gd name="connsiteX58" fmla="*/ 749168 w 1018949"/>
                <a:gd name="connsiteY58" fmla="*/ 619316 h 1018518"/>
                <a:gd name="connsiteX59" fmla="*/ 651141 w 1018949"/>
                <a:gd name="connsiteY59" fmla="*/ 597911 h 1018518"/>
                <a:gd name="connsiteX60" fmla="*/ 623477 w 1018949"/>
                <a:gd name="connsiteY60" fmla="*/ 591871 h 1018518"/>
                <a:gd name="connsiteX61" fmla="*/ 471653 w 1018949"/>
                <a:gd name="connsiteY61" fmla="*/ 702899 h 1018518"/>
                <a:gd name="connsiteX62" fmla="*/ 314849 w 1018949"/>
                <a:gd name="connsiteY62" fmla="*/ 544466 h 1018518"/>
                <a:gd name="connsiteX63" fmla="*/ 471653 w 1018949"/>
                <a:gd name="connsiteY63" fmla="*/ 387280 h 1018518"/>
                <a:gd name="connsiteX64" fmla="*/ 545076 w 1018949"/>
                <a:gd name="connsiteY64" fmla="*/ 404745 h 1018518"/>
                <a:gd name="connsiteX65" fmla="*/ 572454 w 1018949"/>
                <a:gd name="connsiteY65" fmla="*/ 423458 h 1018518"/>
                <a:gd name="connsiteX66" fmla="*/ 663300 w 1018949"/>
                <a:gd name="connsiteY66" fmla="*/ 332390 h 1018518"/>
                <a:gd name="connsiteX67" fmla="*/ 471653 w 1018949"/>
                <a:gd name="connsiteY67" fmla="*/ 257540 h 1018518"/>
                <a:gd name="connsiteX68" fmla="*/ 795214 w 1018949"/>
                <a:gd name="connsiteY68" fmla="*/ 241322 h 1018518"/>
                <a:gd name="connsiteX69" fmla="*/ 705612 w 1018949"/>
                <a:gd name="connsiteY69" fmla="*/ 332390 h 1018518"/>
                <a:gd name="connsiteX70" fmla="*/ 740691 w 1018949"/>
                <a:gd name="connsiteY70" fmla="*/ 377807 h 1018518"/>
                <a:gd name="connsiteX71" fmla="*/ 746787 w 1018949"/>
                <a:gd name="connsiteY71" fmla="*/ 389731 h 1018518"/>
                <a:gd name="connsiteX72" fmla="*/ 766902 w 1018949"/>
                <a:gd name="connsiteY72" fmla="*/ 429072 h 1018518"/>
                <a:gd name="connsiteX73" fmla="*/ 788991 w 1018949"/>
                <a:gd name="connsiteY73" fmla="*/ 544466 h 1018518"/>
                <a:gd name="connsiteX74" fmla="*/ 784013 w 1018949"/>
                <a:gd name="connsiteY74" fmla="*/ 596861 h 1018518"/>
                <a:gd name="connsiteX75" fmla="*/ 828814 w 1018949"/>
                <a:gd name="connsiteY75" fmla="*/ 605593 h 1018518"/>
                <a:gd name="connsiteX76" fmla="*/ 888548 w 1018949"/>
                <a:gd name="connsiteY76" fmla="*/ 575653 h 1018518"/>
                <a:gd name="connsiteX77" fmla="*/ 913438 w 1018949"/>
                <a:gd name="connsiteY77" fmla="*/ 581891 h 1018518"/>
                <a:gd name="connsiteX78" fmla="*/ 914682 w 1018949"/>
                <a:gd name="connsiteY78" fmla="*/ 544466 h 1018518"/>
                <a:gd name="connsiteX79" fmla="*/ 845381 w 1018949"/>
                <a:gd name="connsiteY79" fmla="*/ 306056 h 1018518"/>
                <a:gd name="connsiteX80" fmla="*/ 807618 w 1018949"/>
                <a:gd name="connsiteY80" fmla="*/ 257329 h 1018518"/>
                <a:gd name="connsiteX81" fmla="*/ 475918 w 1018949"/>
                <a:gd name="connsiteY81" fmla="*/ 113411 h 1018518"/>
                <a:gd name="connsiteX82" fmla="*/ 493057 w 1018949"/>
                <a:gd name="connsiteY82" fmla="*/ 128156 h 1018518"/>
                <a:gd name="connsiteX83" fmla="*/ 493057 w 1018949"/>
                <a:gd name="connsiteY83" fmla="*/ 190821 h 1018518"/>
                <a:gd name="connsiteX84" fmla="*/ 475918 w 1018949"/>
                <a:gd name="connsiteY84" fmla="*/ 205565 h 1018518"/>
                <a:gd name="connsiteX85" fmla="*/ 461416 w 1018949"/>
                <a:gd name="connsiteY85" fmla="*/ 190821 h 1018518"/>
                <a:gd name="connsiteX86" fmla="*/ 461416 w 1018949"/>
                <a:gd name="connsiteY86" fmla="*/ 128156 h 1018518"/>
                <a:gd name="connsiteX87" fmla="*/ 475918 w 1018949"/>
                <a:gd name="connsiteY87" fmla="*/ 113411 h 1018518"/>
                <a:gd name="connsiteX88" fmla="*/ 471653 w 1018949"/>
                <a:gd name="connsiteY88" fmla="*/ 100354 h 1018518"/>
                <a:gd name="connsiteX89" fmla="*/ 28622 w 1018949"/>
                <a:gd name="connsiteY89" fmla="*/ 544466 h 1018518"/>
                <a:gd name="connsiteX90" fmla="*/ 471653 w 1018949"/>
                <a:gd name="connsiteY90" fmla="*/ 988578 h 1018518"/>
                <a:gd name="connsiteX91" fmla="*/ 889793 w 1018949"/>
                <a:gd name="connsiteY91" fmla="*/ 691671 h 1018518"/>
                <a:gd name="connsiteX92" fmla="*/ 867393 w 1018949"/>
                <a:gd name="connsiteY92" fmla="*/ 687929 h 1018518"/>
                <a:gd name="connsiteX93" fmla="*/ 822592 w 1018949"/>
                <a:gd name="connsiteY93" fmla="*/ 636781 h 1018518"/>
                <a:gd name="connsiteX94" fmla="*/ 822592 w 1018949"/>
                <a:gd name="connsiteY94" fmla="*/ 635534 h 1018518"/>
                <a:gd name="connsiteX95" fmla="*/ 777791 w 1018949"/>
                <a:gd name="connsiteY95" fmla="*/ 625554 h 1018518"/>
                <a:gd name="connsiteX96" fmla="*/ 576363 w 1018949"/>
                <a:gd name="connsiteY96" fmla="*/ 844666 h 1018518"/>
                <a:gd name="connsiteX97" fmla="*/ 532501 w 1018949"/>
                <a:gd name="connsiteY97" fmla="*/ 856138 h 1018518"/>
                <a:gd name="connsiteX98" fmla="*/ 525488 w 1018949"/>
                <a:gd name="connsiteY98" fmla="*/ 857972 h 1018518"/>
                <a:gd name="connsiteX99" fmla="*/ 471653 w 1018949"/>
                <a:gd name="connsiteY99" fmla="*/ 862579 h 1018518"/>
                <a:gd name="connsiteX100" fmla="*/ 155558 w 1018949"/>
                <a:gd name="connsiteY100" fmla="*/ 544466 h 1018518"/>
                <a:gd name="connsiteX101" fmla="*/ 471653 w 1018949"/>
                <a:gd name="connsiteY101" fmla="*/ 227600 h 1018518"/>
                <a:gd name="connsiteX102" fmla="*/ 685701 w 1018949"/>
                <a:gd name="connsiteY102" fmla="*/ 309935 h 1018518"/>
                <a:gd name="connsiteX103" fmla="*/ 775302 w 1018949"/>
                <a:gd name="connsiteY103" fmla="*/ 220115 h 1018518"/>
                <a:gd name="connsiteX104" fmla="*/ 471653 w 1018949"/>
                <a:gd name="connsiteY104" fmla="*/ 100354 h 1018518"/>
                <a:gd name="connsiteX105" fmla="*/ 938327 w 1018949"/>
                <a:gd name="connsiteY105" fmla="*/ 42969 h 1018518"/>
                <a:gd name="connsiteX106" fmla="*/ 878593 w 1018949"/>
                <a:gd name="connsiteY106" fmla="*/ 102849 h 1018518"/>
                <a:gd name="connsiteX107" fmla="*/ 871126 w 1018949"/>
                <a:gd name="connsiteY107" fmla="*/ 118131 h 1018518"/>
                <a:gd name="connsiteX108" fmla="*/ 871269 w 1018949"/>
                <a:gd name="connsiteY108" fmla="*/ 118789 h 1018518"/>
                <a:gd name="connsiteX109" fmla="*/ 874859 w 1018949"/>
                <a:gd name="connsiteY109" fmla="*/ 135284 h 1018518"/>
                <a:gd name="connsiteX110" fmla="*/ 874859 w 1018949"/>
                <a:gd name="connsiteY110" fmla="*/ 137779 h 1018518"/>
                <a:gd name="connsiteX111" fmla="*/ 876104 w 1018949"/>
                <a:gd name="connsiteY111" fmla="*/ 137779 h 1018518"/>
                <a:gd name="connsiteX112" fmla="*/ 881082 w 1018949"/>
                <a:gd name="connsiteY112" fmla="*/ 142769 h 1018518"/>
                <a:gd name="connsiteX113" fmla="*/ 882326 w 1018949"/>
                <a:gd name="connsiteY113" fmla="*/ 144017 h 1018518"/>
                <a:gd name="connsiteX114" fmla="*/ 884815 w 1018949"/>
                <a:gd name="connsiteY114" fmla="*/ 145264 h 1018518"/>
                <a:gd name="connsiteX115" fmla="*/ 917171 w 1018949"/>
                <a:gd name="connsiteY115" fmla="*/ 140274 h 1018518"/>
                <a:gd name="connsiteX116" fmla="*/ 975661 w 1018949"/>
                <a:gd name="connsiteY116" fmla="*/ 80394 h 1018518"/>
                <a:gd name="connsiteX117" fmla="*/ 963216 w 1018949"/>
                <a:gd name="connsiteY117" fmla="*/ 80394 h 1018518"/>
                <a:gd name="connsiteX118" fmla="*/ 938327 w 1018949"/>
                <a:gd name="connsiteY118" fmla="*/ 55444 h 1018518"/>
                <a:gd name="connsiteX119" fmla="*/ 943616 w 1018949"/>
                <a:gd name="connsiteY119" fmla="*/ 398 h 1018518"/>
                <a:gd name="connsiteX120" fmla="*/ 955750 w 1018949"/>
                <a:gd name="connsiteY120" fmla="*/ 1801 h 1018518"/>
                <a:gd name="connsiteX121" fmla="*/ 968194 w 1018949"/>
                <a:gd name="connsiteY121" fmla="*/ 20514 h 1018518"/>
                <a:gd name="connsiteX122" fmla="*/ 968194 w 1018949"/>
                <a:gd name="connsiteY122" fmla="*/ 51702 h 1018518"/>
                <a:gd name="connsiteX123" fmla="*/ 998061 w 1018949"/>
                <a:gd name="connsiteY123" fmla="*/ 51702 h 1018518"/>
                <a:gd name="connsiteX124" fmla="*/ 1017973 w 1018949"/>
                <a:gd name="connsiteY124" fmla="*/ 64177 h 1018518"/>
                <a:gd name="connsiteX125" fmla="*/ 1012995 w 1018949"/>
                <a:gd name="connsiteY125" fmla="*/ 86632 h 1018518"/>
                <a:gd name="connsiteX126" fmla="*/ 938327 w 1018949"/>
                <a:gd name="connsiteY126" fmla="*/ 161482 h 1018518"/>
                <a:gd name="connsiteX127" fmla="*/ 897260 w 1018949"/>
                <a:gd name="connsiteY127" fmla="*/ 178947 h 1018518"/>
                <a:gd name="connsiteX128" fmla="*/ 869881 w 1018949"/>
                <a:gd name="connsiteY128" fmla="*/ 171462 h 1018518"/>
                <a:gd name="connsiteX129" fmla="*/ 867393 w 1018949"/>
                <a:gd name="connsiteY129" fmla="*/ 168967 h 1018518"/>
                <a:gd name="connsiteX130" fmla="*/ 831843 w 1018949"/>
                <a:gd name="connsiteY130" fmla="*/ 204604 h 1018518"/>
                <a:gd name="connsiteX131" fmla="*/ 816369 w 1018949"/>
                <a:gd name="connsiteY131" fmla="*/ 220115 h 1018518"/>
                <a:gd name="connsiteX132" fmla="*/ 821602 w 1018949"/>
                <a:gd name="connsiteY132" fmla="*/ 226892 h 1018518"/>
                <a:gd name="connsiteX133" fmla="*/ 869998 w 1018949"/>
                <a:gd name="connsiteY133" fmla="*/ 289566 h 1018518"/>
                <a:gd name="connsiteX134" fmla="*/ 944549 w 1018949"/>
                <a:gd name="connsiteY134" fmla="*/ 544466 h 1018518"/>
                <a:gd name="connsiteX135" fmla="*/ 943305 w 1018949"/>
                <a:gd name="connsiteY135" fmla="*/ 586881 h 1018518"/>
                <a:gd name="connsiteX136" fmla="*/ 994328 w 1018949"/>
                <a:gd name="connsiteY136" fmla="*/ 596861 h 1018518"/>
                <a:gd name="connsiteX137" fmla="*/ 1010506 w 1018949"/>
                <a:gd name="connsiteY137" fmla="*/ 613079 h 1018518"/>
                <a:gd name="connsiteX138" fmla="*/ 1000550 w 1018949"/>
                <a:gd name="connsiteY138" fmla="*/ 634286 h 1018518"/>
                <a:gd name="connsiteX139" fmla="*/ 975661 w 1018949"/>
                <a:gd name="connsiteY139" fmla="*/ 651751 h 1018518"/>
                <a:gd name="connsiteX140" fmla="*/ 993084 w 1018949"/>
                <a:gd name="connsiteY140" fmla="*/ 676701 h 1018518"/>
                <a:gd name="connsiteX141" fmla="*/ 993084 w 1018949"/>
                <a:gd name="connsiteY141" fmla="*/ 699156 h 1018518"/>
                <a:gd name="connsiteX142" fmla="*/ 975661 w 1018949"/>
                <a:gd name="connsiteY142" fmla="*/ 709136 h 1018518"/>
                <a:gd name="connsiteX143" fmla="*/ 971928 w 1018949"/>
                <a:gd name="connsiteY143" fmla="*/ 707889 h 1018518"/>
                <a:gd name="connsiteX144" fmla="*/ 919660 w 1018949"/>
                <a:gd name="connsiteY144" fmla="*/ 697909 h 1018518"/>
                <a:gd name="connsiteX145" fmla="*/ 471653 w 1018949"/>
                <a:gd name="connsiteY145" fmla="*/ 1018518 h 1018518"/>
                <a:gd name="connsiteX146" fmla="*/ 0 w 1018949"/>
                <a:gd name="connsiteY146" fmla="*/ 544466 h 1018518"/>
                <a:gd name="connsiteX147" fmla="*/ 471653 w 1018949"/>
                <a:gd name="connsiteY147" fmla="*/ 70414 h 1018518"/>
                <a:gd name="connsiteX148" fmla="*/ 795214 w 1018949"/>
                <a:gd name="connsiteY148" fmla="*/ 200155 h 1018518"/>
                <a:gd name="connsiteX149" fmla="*/ 847481 w 1018949"/>
                <a:gd name="connsiteY149" fmla="*/ 146512 h 1018518"/>
                <a:gd name="connsiteX150" fmla="*/ 858681 w 1018949"/>
                <a:gd name="connsiteY150" fmla="*/ 81642 h 1018518"/>
                <a:gd name="connsiteX151" fmla="*/ 933349 w 1018949"/>
                <a:gd name="connsiteY151" fmla="*/ 5544 h 1018518"/>
                <a:gd name="connsiteX152" fmla="*/ 943616 w 1018949"/>
                <a:gd name="connsiteY152" fmla="*/ 398 h 10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018949" h="1018518">
                  <a:moveTo>
                    <a:pt x="475918" y="876948"/>
                  </a:moveTo>
                  <a:cubicBezTo>
                    <a:pt x="485147" y="876948"/>
                    <a:pt x="493057" y="883173"/>
                    <a:pt x="493057" y="891889"/>
                  </a:cubicBezTo>
                  <a:lnTo>
                    <a:pt x="493057" y="941991"/>
                  </a:lnTo>
                  <a:lnTo>
                    <a:pt x="493057" y="955387"/>
                  </a:lnTo>
                  <a:cubicBezTo>
                    <a:pt x="493057" y="959122"/>
                    <a:pt x="491079" y="962546"/>
                    <a:pt x="487948" y="965037"/>
                  </a:cubicBezTo>
                  <a:lnTo>
                    <a:pt x="481467" y="967217"/>
                  </a:lnTo>
                  <a:lnTo>
                    <a:pt x="475918" y="969083"/>
                  </a:lnTo>
                  <a:cubicBezTo>
                    <a:pt x="468008" y="969083"/>
                    <a:pt x="461416" y="962858"/>
                    <a:pt x="461416" y="955387"/>
                  </a:cubicBezTo>
                  <a:lnTo>
                    <a:pt x="461416" y="891889"/>
                  </a:lnTo>
                  <a:cubicBezTo>
                    <a:pt x="461416" y="883173"/>
                    <a:pt x="468008" y="876948"/>
                    <a:pt x="475918" y="876948"/>
                  </a:cubicBezTo>
                  <a:close/>
                  <a:moveTo>
                    <a:pt x="878593" y="604346"/>
                  </a:moveTo>
                  <a:cubicBezTo>
                    <a:pt x="867393" y="604346"/>
                    <a:pt x="858681" y="610584"/>
                    <a:pt x="853703" y="620564"/>
                  </a:cubicBezTo>
                  <a:lnTo>
                    <a:pt x="853703" y="621811"/>
                  </a:lnTo>
                  <a:cubicBezTo>
                    <a:pt x="852459" y="623059"/>
                    <a:pt x="852459" y="623059"/>
                    <a:pt x="852459" y="623059"/>
                  </a:cubicBezTo>
                  <a:lnTo>
                    <a:pt x="851214" y="630544"/>
                  </a:lnTo>
                  <a:lnTo>
                    <a:pt x="852459" y="633039"/>
                  </a:lnTo>
                  <a:cubicBezTo>
                    <a:pt x="852459" y="645514"/>
                    <a:pt x="861170" y="655494"/>
                    <a:pt x="873615" y="657989"/>
                  </a:cubicBezTo>
                  <a:lnTo>
                    <a:pt x="955750" y="674206"/>
                  </a:lnTo>
                  <a:lnTo>
                    <a:pt x="948283" y="664226"/>
                  </a:lnTo>
                  <a:cubicBezTo>
                    <a:pt x="940816" y="652999"/>
                    <a:pt x="944549" y="636781"/>
                    <a:pt x="955750" y="628049"/>
                  </a:cubicBezTo>
                  <a:lnTo>
                    <a:pt x="965705" y="621811"/>
                  </a:lnTo>
                  <a:lnTo>
                    <a:pt x="883571" y="605593"/>
                  </a:lnTo>
                  <a:cubicBezTo>
                    <a:pt x="881082" y="604346"/>
                    <a:pt x="879837" y="604346"/>
                    <a:pt x="878593" y="604346"/>
                  </a:cubicBezTo>
                  <a:close/>
                  <a:moveTo>
                    <a:pt x="572454" y="465873"/>
                  </a:moveTo>
                  <a:lnTo>
                    <a:pt x="510231" y="528248"/>
                  </a:lnTo>
                  <a:cubicBezTo>
                    <a:pt x="511475" y="531991"/>
                    <a:pt x="512720" y="534486"/>
                    <a:pt x="512720" y="538228"/>
                  </a:cubicBezTo>
                  <a:lnTo>
                    <a:pt x="598588" y="556941"/>
                  </a:lnTo>
                  <a:cubicBezTo>
                    <a:pt x="599832" y="553198"/>
                    <a:pt x="599832" y="549456"/>
                    <a:pt x="599832" y="544466"/>
                  </a:cubicBezTo>
                  <a:cubicBezTo>
                    <a:pt x="599832" y="515773"/>
                    <a:pt x="589877" y="487081"/>
                    <a:pt x="572454" y="465873"/>
                  </a:cubicBezTo>
                  <a:close/>
                  <a:moveTo>
                    <a:pt x="471653" y="417220"/>
                  </a:moveTo>
                  <a:cubicBezTo>
                    <a:pt x="401962" y="417220"/>
                    <a:pt x="344717" y="474606"/>
                    <a:pt x="344717" y="544466"/>
                  </a:cubicBezTo>
                  <a:cubicBezTo>
                    <a:pt x="344717" y="615574"/>
                    <a:pt x="401962" y="672959"/>
                    <a:pt x="471653" y="672959"/>
                  </a:cubicBezTo>
                  <a:cubicBezTo>
                    <a:pt x="528898" y="672959"/>
                    <a:pt x="576188" y="636781"/>
                    <a:pt x="593610" y="585633"/>
                  </a:cubicBezTo>
                  <a:lnTo>
                    <a:pt x="506498" y="568168"/>
                  </a:lnTo>
                  <a:cubicBezTo>
                    <a:pt x="499031" y="578148"/>
                    <a:pt x="486586" y="585633"/>
                    <a:pt x="471653" y="585633"/>
                  </a:cubicBezTo>
                  <a:cubicBezTo>
                    <a:pt x="449252" y="585633"/>
                    <a:pt x="430585" y="568168"/>
                    <a:pt x="430585" y="544466"/>
                  </a:cubicBezTo>
                  <a:cubicBezTo>
                    <a:pt x="430585" y="522011"/>
                    <a:pt x="449252" y="503298"/>
                    <a:pt x="471653" y="503298"/>
                  </a:cubicBezTo>
                  <a:cubicBezTo>
                    <a:pt x="477875" y="503298"/>
                    <a:pt x="482853" y="504546"/>
                    <a:pt x="489075" y="507041"/>
                  </a:cubicBezTo>
                  <a:lnTo>
                    <a:pt x="551298" y="444665"/>
                  </a:lnTo>
                  <a:cubicBezTo>
                    <a:pt x="545076" y="439675"/>
                    <a:pt x="538854" y="434685"/>
                    <a:pt x="531387" y="430943"/>
                  </a:cubicBezTo>
                  <a:cubicBezTo>
                    <a:pt x="512720" y="420963"/>
                    <a:pt x="492808" y="417220"/>
                    <a:pt x="471653" y="417220"/>
                  </a:cubicBezTo>
                  <a:close/>
                  <a:moveTo>
                    <a:pt x="685701" y="352350"/>
                  </a:moveTo>
                  <a:lnTo>
                    <a:pt x="593610" y="444665"/>
                  </a:lnTo>
                  <a:cubicBezTo>
                    <a:pt x="617255" y="472111"/>
                    <a:pt x="629700" y="507041"/>
                    <a:pt x="629700" y="544466"/>
                  </a:cubicBezTo>
                  <a:cubicBezTo>
                    <a:pt x="629700" y="550703"/>
                    <a:pt x="629700" y="556941"/>
                    <a:pt x="628455" y="563178"/>
                  </a:cubicBezTo>
                  <a:lnTo>
                    <a:pt x="663607" y="570779"/>
                  </a:lnTo>
                  <a:lnTo>
                    <a:pt x="755391" y="590623"/>
                  </a:lnTo>
                  <a:cubicBezTo>
                    <a:pt x="757880" y="575653"/>
                    <a:pt x="759124" y="560683"/>
                    <a:pt x="759124" y="544466"/>
                  </a:cubicBezTo>
                  <a:cubicBezTo>
                    <a:pt x="759124" y="507664"/>
                    <a:pt x="751968" y="472422"/>
                    <a:pt x="739213" y="439987"/>
                  </a:cubicBezTo>
                  <a:lnTo>
                    <a:pt x="731137" y="423796"/>
                  </a:lnTo>
                  <a:lnTo>
                    <a:pt x="716073" y="393596"/>
                  </a:lnTo>
                  <a:cubicBezTo>
                    <a:pt x="707090" y="378938"/>
                    <a:pt x="696901" y="365137"/>
                    <a:pt x="685701" y="352350"/>
                  </a:cubicBezTo>
                  <a:close/>
                  <a:moveTo>
                    <a:pt x="471653" y="257540"/>
                  </a:moveTo>
                  <a:cubicBezTo>
                    <a:pt x="314849" y="257540"/>
                    <a:pt x="185425" y="387280"/>
                    <a:pt x="185425" y="544466"/>
                  </a:cubicBezTo>
                  <a:cubicBezTo>
                    <a:pt x="185425" y="704146"/>
                    <a:pt x="314849" y="831392"/>
                    <a:pt x="471653" y="831392"/>
                  </a:cubicBezTo>
                  <a:cubicBezTo>
                    <a:pt x="488297" y="831392"/>
                    <a:pt x="504592" y="829988"/>
                    <a:pt x="520430" y="827294"/>
                  </a:cubicBezTo>
                  <a:lnTo>
                    <a:pt x="549149" y="819903"/>
                  </a:lnTo>
                  <a:lnTo>
                    <a:pt x="566465" y="815447"/>
                  </a:lnTo>
                  <a:cubicBezTo>
                    <a:pt x="655367" y="784454"/>
                    <a:pt x="723968" y="711008"/>
                    <a:pt x="749168" y="619316"/>
                  </a:cubicBezTo>
                  <a:lnTo>
                    <a:pt x="651141" y="597911"/>
                  </a:lnTo>
                  <a:lnTo>
                    <a:pt x="623477" y="591871"/>
                  </a:lnTo>
                  <a:cubicBezTo>
                    <a:pt x="602321" y="655494"/>
                    <a:pt x="542587" y="702899"/>
                    <a:pt x="471653" y="702899"/>
                  </a:cubicBezTo>
                  <a:cubicBezTo>
                    <a:pt x="385784" y="702899"/>
                    <a:pt x="314849" y="631791"/>
                    <a:pt x="314849" y="544466"/>
                  </a:cubicBezTo>
                  <a:cubicBezTo>
                    <a:pt x="314849" y="457140"/>
                    <a:pt x="385784" y="387280"/>
                    <a:pt x="471653" y="387280"/>
                  </a:cubicBezTo>
                  <a:cubicBezTo>
                    <a:pt x="496542" y="387280"/>
                    <a:pt x="522676" y="392270"/>
                    <a:pt x="545076" y="404745"/>
                  </a:cubicBezTo>
                  <a:cubicBezTo>
                    <a:pt x="555032" y="409735"/>
                    <a:pt x="563743" y="415973"/>
                    <a:pt x="572454" y="423458"/>
                  </a:cubicBezTo>
                  <a:lnTo>
                    <a:pt x="663300" y="332390"/>
                  </a:lnTo>
                  <a:cubicBezTo>
                    <a:pt x="612277" y="286232"/>
                    <a:pt x="546320" y="257540"/>
                    <a:pt x="471653" y="257540"/>
                  </a:cubicBezTo>
                  <a:close/>
                  <a:moveTo>
                    <a:pt x="795214" y="241322"/>
                  </a:moveTo>
                  <a:lnTo>
                    <a:pt x="705612" y="332390"/>
                  </a:lnTo>
                  <a:cubicBezTo>
                    <a:pt x="718679" y="346425"/>
                    <a:pt x="730424" y="361628"/>
                    <a:pt x="740691" y="377807"/>
                  </a:cubicBezTo>
                  <a:lnTo>
                    <a:pt x="746787" y="389731"/>
                  </a:lnTo>
                  <a:lnTo>
                    <a:pt x="766902" y="429072"/>
                  </a:lnTo>
                  <a:cubicBezTo>
                    <a:pt x="781213" y="464937"/>
                    <a:pt x="788991" y="503922"/>
                    <a:pt x="788991" y="544466"/>
                  </a:cubicBezTo>
                  <a:cubicBezTo>
                    <a:pt x="788991" y="561931"/>
                    <a:pt x="787747" y="579396"/>
                    <a:pt x="784013" y="596861"/>
                  </a:cubicBezTo>
                  <a:lnTo>
                    <a:pt x="828814" y="605593"/>
                  </a:lnTo>
                  <a:cubicBezTo>
                    <a:pt x="840014" y="583138"/>
                    <a:pt x="864904" y="570663"/>
                    <a:pt x="888548" y="575653"/>
                  </a:cubicBezTo>
                  <a:lnTo>
                    <a:pt x="913438" y="581891"/>
                  </a:lnTo>
                  <a:cubicBezTo>
                    <a:pt x="914682" y="569416"/>
                    <a:pt x="914682" y="556941"/>
                    <a:pt x="914682" y="544466"/>
                  </a:cubicBezTo>
                  <a:cubicBezTo>
                    <a:pt x="914682" y="457452"/>
                    <a:pt x="889482" y="375351"/>
                    <a:pt x="845381" y="306056"/>
                  </a:cubicBezTo>
                  <a:lnTo>
                    <a:pt x="807618" y="257329"/>
                  </a:lnTo>
                  <a:close/>
                  <a:moveTo>
                    <a:pt x="475918" y="113411"/>
                  </a:moveTo>
                  <a:cubicBezTo>
                    <a:pt x="485147" y="113411"/>
                    <a:pt x="493057" y="120783"/>
                    <a:pt x="493057" y="128156"/>
                  </a:cubicBezTo>
                  <a:lnTo>
                    <a:pt x="493057" y="190821"/>
                  </a:lnTo>
                  <a:cubicBezTo>
                    <a:pt x="493057" y="199422"/>
                    <a:pt x="485147" y="205565"/>
                    <a:pt x="475918" y="205565"/>
                  </a:cubicBezTo>
                  <a:cubicBezTo>
                    <a:pt x="468008" y="205565"/>
                    <a:pt x="461416" y="199422"/>
                    <a:pt x="461416" y="190821"/>
                  </a:cubicBezTo>
                  <a:lnTo>
                    <a:pt x="461416" y="128156"/>
                  </a:lnTo>
                  <a:cubicBezTo>
                    <a:pt x="461416" y="120783"/>
                    <a:pt x="468008" y="113411"/>
                    <a:pt x="475918" y="113411"/>
                  </a:cubicBezTo>
                  <a:close/>
                  <a:moveTo>
                    <a:pt x="471653" y="100354"/>
                  </a:moveTo>
                  <a:cubicBezTo>
                    <a:pt x="227737" y="100354"/>
                    <a:pt x="28622" y="299955"/>
                    <a:pt x="28622" y="544466"/>
                  </a:cubicBezTo>
                  <a:cubicBezTo>
                    <a:pt x="28622" y="790224"/>
                    <a:pt x="227737" y="988578"/>
                    <a:pt x="471653" y="988578"/>
                  </a:cubicBezTo>
                  <a:cubicBezTo>
                    <a:pt x="662056" y="988578"/>
                    <a:pt x="828814" y="870064"/>
                    <a:pt x="889793" y="691671"/>
                  </a:cubicBezTo>
                  <a:lnTo>
                    <a:pt x="867393" y="687929"/>
                  </a:lnTo>
                  <a:cubicBezTo>
                    <a:pt x="841259" y="682939"/>
                    <a:pt x="823836" y="661731"/>
                    <a:pt x="822592" y="636781"/>
                  </a:cubicBezTo>
                  <a:lnTo>
                    <a:pt x="822592" y="635534"/>
                  </a:lnTo>
                  <a:lnTo>
                    <a:pt x="777791" y="625554"/>
                  </a:lnTo>
                  <a:cubicBezTo>
                    <a:pt x="750724" y="727537"/>
                    <a:pt x="674656" y="809872"/>
                    <a:pt x="576363" y="844666"/>
                  </a:cubicBezTo>
                  <a:lnTo>
                    <a:pt x="532501" y="856138"/>
                  </a:lnTo>
                  <a:lnTo>
                    <a:pt x="525488" y="857972"/>
                  </a:lnTo>
                  <a:cubicBezTo>
                    <a:pt x="507995" y="861001"/>
                    <a:pt x="490009" y="862579"/>
                    <a:pt x="471653" y="862579"/>
                  </a:cubicBezTo>
                  <a:cubicBezTo>
                    <a:pt x="297427" y="862579"/>
                    <a:pt x="155558" y="719116"/>
                    <a:pt x="155558" y="544466"/>
                  </a:cubicBezTo>
                  <a:cubicBezTo>
                    <a:pt x="155558" y="369815"/>
                    <a:pt x="297427" y="227600"/>
                    <a:pt x="471653" y="227600"/>
                  </a:cubicBezTo>
                  <a:cubicBezTo>
                    <a:pt x="553787" y="227600"/>
                    <a:pt x="628455" y="260035"/>
                    <a:pt x="685701" y="309935"/>
                  </a:cubicBezTo>
                  <a:lnTo>
                    <a:pt x="775302" y="220115"/>
                  </a:lnTo>
                  <a:cubicBezTo>
                    <a:pt x="695656" y="146512"/>
                    <a:pt x="589877" y="100354"/>
                    <a:pt x="471653" y="100354"/>
                  </a:cubicBezTo>
                  <a:close/>
                  <a:moveTo>
                    <a:pt x="938327" y="42969"/>
                  </a:moveTo>
                  <a:lnTo>
                    <a:pt x="878593" y="102849"/>
                  </a:lnTo>
                  <a:cubicBezTo>
                    <a:pt x="874237" y="107216"/>
                    <a:pt x="871748" y="112517"/>
                    <a:pt x="871126" y="118131"/>
                  </a:cubicBezTo>
                  <a:lnTo>
                    <a:pt x="871269" y="118789"/>
                  </a:lnTo>
                  <a:lnTo>
                    <a:pt x="874859" y="135284"/>
                  </a:lnTo>
                  <a:lnTo>
                    <a:pt x="874859" y="137779"/>
                  </a:lnTo>
                  <a:cubicBezTo>
                    <a:pt x="876104" y="137779"/>
                    <a:pt x="876104" y="137779"/>
                    <a:pt x="876104" y="137779"/>
                  </a:cubicBezTo>
                  <a:lnTo>
                    <a:pt x="881082" y="142769"/>
                  </a:lnTo>
                  <a:cubicBezTo>
                    <a:pt x="881082" y="144017"/>
                    <a:pt x="881082" y="144017"/>
                    <a:pt x="882326" y="144017"/>
                  </a:cubicBezTo>
                  <a:lnTo>
                    <a:pt x="884815" y="145264"/>
                  </a:lnTo>
                  <a:cubicBezTo>
                    <a:pt x="894771" y="151502"/>
                    <a:pt x="908460" y="149007"/>
                    <a:pt x="917171" y="140274"/>
                  </a:cubicBezTo>
                  <a:lnTo>
                    <a:pt x="975661" y="80394"/>
                  </a:lnTo>
                  <a:lnTo>
                    <a:pt x="963216" y="80394"/>
                  </a:lnTo>
                  <a:cubicBezTo>
                    <a:pt x="949527" y="80394"/>
                    <a:pt x="938327" y="69167"/>
                    <a:pt x="938327" y="55444"/>
                  </a:cubicBezTo>
                  <a:close/>
                  <a:moveTo>
                    <a:pt x="943616" y="398"/>
                  </a:moveTo>
                  <a:cubicBezTo>
                    <a:pt x="947350" y="-382"/>
                    <a:pt x="951394" y="-70"/>
                    <a:pt x="955750" y="1801"/>
                  </a:cubicBezTo>
                  <a:cubicBezTo>
                    <a:pt x="963216" y="4296"/>
                    <a:pt x="968194" y="11781"/>
                    <a:pt x="968194" y="20514"/>
                  </a:cubicBezTo>
                  <a:lnTo>
                    <a:pt x="968194" y="51702"/>
                  </a:lnTo>
                  <a:lnTo>
                    <a:pt x="998061" y="51702"/>
                  </a:lnTo>
                  <a:cubicBezTo>
                    <a:pt x="1006773" y="51702"/>
                    <a:pt x="1014239" y="56692"/>
                    <a:pt x="1017973" y="64177"/>
                  </a:cubicBezTo>
                  <a:cubicBezTo>
                    <a:pt x="1020462" y="71662"/>
                    <a:pt x="1017973" y="80394"/>
                    <a:pt x="1012995" y="86632"/>
                  </a:cubicBezTo>
                  <a:lnTo>
                    <a:pt x="938327" y="161482"/>
                  </a:lnTo>
                  <a:cubicBezTo>
                    <a:pt x="925882" y="172710"/>
                    <a:pt x="912193" y="178947"/>
                    <a:pt x="897260" y="178947"/>
                  </a:cubicBezTo>
                  <a:cubicBezTo>
                    <a:pt x="888548" y="178947"/>
                    <a:pt x="878593" y="176452"/>
                    <a:pt x="869881" y="171462"/>
                  </a:cubicBezTo>
                  <a:cubicBezTo>
                    <a:pt x="868637" y="171462"/>
                    <a:pt x="868637" y="170215"/>
                    <a:pt x="867393" y="168967"/>
                  </a:cubicBezTo>
                  <a:lnTo>
                    <a:pt x="831843" y="204604"/>
                  </a:lnTo>
                  <a:lnTo>
                    <a:pt x="816369" y="220115"/>
                  </a:lnTo>
                  <a:lnTo>
                    <a:pt x="821602" y="226892"/>
                  </a:lnTo>
                  <a:lnTo>
                    <a:pt x="869998" y="289566"/>
                  </a:lnTo>
                  <a:cubicBezTo>
                    <a:pt x="917249" y="363656"/>
                    <a:pt x="944549" y="450903"/>
                    <a:pt x="944549" y="544466"/>
                  </a:cubicBezTo>
                  <a:cubicBezTo>
                    <a:pt x="944549" y="559436"/>
                    <a:pt x="944549" y="573158"/>
                    <a:pt x="943305" y="586881"/>
                  </a:cubicBezTo>
                  <a:lnTo>
                    <a:pt x="994328" y="596861"/>
                  </a:lnTo>
                  <a:cubicBezTo>
                    <a:pt x="1001795" y="599356"/>
                    <a:pt x="1009262" y="604346"/>
                    <a:pt x="1010506" y="613079"/>
                  </a:cubicBezTo>
                  <a:cubicBezTo>
                    <a:pt x="1011750" y="621811"/>
                    <a:pt x="1008017" y="630544"/>
                    <a:pt x="1000550" y="634286"/>
                  </a:cubicBezTo>
                  <a:lnTo>
                    <a:pt x="975661" y="651751"/>
                  </a:lnTo>
                  <a:lnTo>
                    <a:pt x="993084" y="676701"/>
                  </a:lnTo>
                  <a:cubicBezTo>
                    <a:pt x="996817" y="684186"/>
                    <a:pt x="996817" y="692919"/>
                    <a:pt x="993084" y="699156"/>
                  </a:cubicBezTo>
                  <a:cubicBezTo>
                    <a:pt x="989350" y="705394"/>
                    <a:pt x="983128" y="709136"/>
                    <a:pt x="975661" y="709136"/>
                  </a:cubicBezTo>
                  <a:cubicBezTo>
                    <a:pt x="974417" y="709136"/>
                    <a:pt x="973172" y="709136"/>
                    <a:pt x="971928" y="707889"/>
                  </a:cubicBezTo>
                  <a:lnTo>
                    <a:pt x="919660" y="697909"/>
                  </a:lnTo>
                  <a:cubicBezTo>
                    <a:pt x="853703" y="890025"/>
                    <a:pt x="675745" y="1018518"/>
                    <a:pt x="471653" y="1018518"/>
                  </a:cubicBezTo>
                  <a:cubicBezTo>
                    <a:pt x="211559" y="1018518"/>
                    <a:pt x="0" y="806442"/>
                    <a:pt x="0" y="544466"/>
                  </a:cubicBezTo>
                  <a:cubicBezTo>
                    <a:pt x="0" y="283737"/>
                    <a:pt x="211559" y="70414"/>
                    <a:pt x="471653" y="70414"/>
                  </a:cubicBezTo>
                  <a:cubicBezTo>
                    <a:pt x="597344" y="70414"/>
                    <a:pt x="710590" y="119067"/>
                    <a:pt x="795214" y="200155"/>
                  </a:cubicBezTo>
                  <a:lnTo>
                    <a:pt x="847481" y="146512"/>
                  </a:lnTo>
                  <a:cubicBezTo>
                    <a:pt x="836281" y="125304"/>
                    <a:pt x="840014" y="99107"/>
                    <a:pt x="858681" y="81642"/>
                  </a:cubicBezTo>
                  <a:lnTo>
                    <a:pt x="933349" y="5544"/>
                  </a:lnTo>
                  <a:cubicBezTo>
                    <a:pt x="936460" y="3049"/>
                    <a:pt x="939883" y="1178"/>
                    <a:pt x="943616" y="398"/>
                  </a:cubicBezTo>
                  <a:close/>
                </a:path>
              </a:pathLst>
            </a:custGeom>
            <a:solidFill>
              <a:srgbClr val="1113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24" name="Freeform 40">
              <a:extLst>
                <a:ext uri="{FF2B5EF4-FFF2-40B4-BE49-F238E27FC236}">
                  <a16:creationId xmlns:a16="http://schemas.microsoft.com/office/drawing/2014/main" id="{973C97FE-B318-A337-959C-9E6048315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4799" y="1205661"/>
              <a:ext cx="883143" cy="888625"/>
            </a:xfrm>
            <a:custGeom>
              <a:avLst/>
              <a:gdLst>
                <a:gd name="connsiteX0" fmla="*/ 443026 w 883143"/>
                <a:gd name="connsiteY0" fmla="*/ 780043 h 888625"/>
                <a:gd name="connsiteX1" fmla="*/ 429337 w 883143"/>
                <a:gd name="connsiteY1" fmla="*/ 795020 h 888625"/>
                <a:gd name="connsiteX2" fmla="*/ 429337 w 883143"/>
                <a:gd name="connsiteY2" fmla="*/ 858671 h 888625"/>
                <a:gd name="connsiteX3" fmla="*/ 443026 w 883143"/>
                <a:gd name="connsiteY3" fmla="*/ 872400 h 888625"/>
                <a:gd name="connsiteX4" fmla="*/ 459203 w 883143"/>
                <a:gd name="connsiteY4" fmla="*/ 858671 h 888625"/>
                <a:gd name="connsiteX5" fmla="*/ 459203 w 883143"/>
                <a:gd name="connsiteY5" fmla="*/ 795020 h 888625"/>
                <a:gd name="connsiteX6" fmla="*/ 443026 w 883143"/>
                <a:gd name="connsiteY6" fmla="*/ 780043 h 888625"/>
                <a:gd name="connsiteX7" fmla="*/ 541852 w 883143"/>
                <a:gd name="connsiteY7" fmla="*/ 368030 h 888625"/>
                <a:gd name="connsiteX8" fmla="*/ 569995 w 883143"/>
                <a:gd name="connsiteY8" fmla="*/ 447532 h 888625"/>
                <a:gd name="connsiteX9" fmla="*/ 568715 w 883143"/>
                <a:gd name="connsiteY9" fmla="*/ 460151 h 888625"/>
                <a:gd name="connsiteX10" fmla="*/ 480449 w 883143"/>
                <a:gd name="connsiteY10" fmla="*/ 441222 h 888625"/>
                <a:gd name="connsiteX11" fmla="*/ 477891 w 883143"/>
                <a:gd name="connsiteY11" fmla="*/ 431127 h 888625"/>
                <a:gd name="connsiteX12" fmla="*/ 441326 w 883143"/>
                <a:gd name="connsiteY12" fmla="*/ 318594 h 888625"/>
                <a:gd name="connsiteX13" fmla="*/ 501668 w 883143"/>
                <a:gd name="connsiteY13" fmla="*/ 332380 h 888625"/>
                <a:gd name="connsiteX14" fmla="*/ 521782 w 883143"/>
                <a:gd name="connsiteY14" fmla="*/ 346166 h 888625"/>
                <a:gd name="connsiteX15" fmla="*/ 458926 w 883143"/>
                <a:gd name="connsiteY15" fmla="*/ 408829 h 888625"/>
                <a:gd name="connsiteX16" fmla="*/ 441326 w 883143"/>
                <a:gd name="connsiteY16" fmla="*/ 405069 h 888625"/>
                <a:gd name="connsiteX17" fmla="*/ 399842 w 883143"/>
                <a:gd name="connsiteY17" fmla="*/ 446426 h 888625"/>
                <a:gd name="connsiteX18" fmla="*/ 441326 w 883143"/>
                <a:gd name="connsiteY18" fmla="*/ 487784 h 888625"/>
                <a:gd name="connsiteX19" fmla="*/ 476526 w 883143"/>
                <a:gd name="connsiteY19" fmla="*/ 470238 h 888625"/>
                <a:gd name="connsiteX20" fmla="*/ 564524 w 883143"/>
                <a:gd name="connsiteY20" fmla="*/ 487784 h 888625"/>
                <a:gd name="connsiteX21" fmla="*/ 441326 w 883143"/>
                <a:gd name="connsiteY21" fmla="*/ 575512 h 888625"/>
                <a:gd name="connsiteX22" fmla="*/ 313101 w 883143"/>
                <a:gd name="connsiteY22" fmla="*/ 446426 h 888625"/>
                <a:gd name="connsiteX23" fmla="*/ 441326 w 883143"/>
                <a:gd name="connsiteY23" fmla="*/ 318594 h 888625"/>
                <a:gd name="connsiteX24" fmla="*/ 764572 w 883143"/>
                <a:gd name="connsiteY24" fmla="*/ 142818 h 888625"/>
                <a:gd name="connsiteX25" fmla="*/ 883143 w 883143"/>
                <a:gd name="connsiteY25" fmla="*/ 443492 h 888625"/>
                <a:gd name="connsiteX26" fmla="*/ 881908 w 883143"/>
                <a:gd name="connsiteY26" fmla="*/ 480612 h 888625"/>
                <a:gd name="connsiteX27" fmla="*/ 857206 w 883143"/>
                <a:gd name="connsiteY27" fmla="*/ 474426 h 888625"/>
                <a:gd name="connsiteX28" fmla="*/ 797920 w 883143"/>
                <a:gd name="connsiteY28" fmla="*/ 504122 h 888625"/>
                <a:gd name="connsiteX29" fmla="*/ 753456 w 883143"/>
                <a:gd name="connsiteY29" fmla="*/ 495460 h 888625"/>
                <a:gd name="connsiteX30" fmla="*/ 758396 w 883143"/>
                <a:gd name="connsiteY30" fmla="*/ 443492 h 888625"/>
                <a:gd name="connsiteX31" fmla="*/ 675643 w 883143"/>
                <a:gd name="connsiteY31" fmla="*/ 233144 h 888625"/>
                <a:gd name="connsiteX32" fmla="*/ 443026 w 883143"/>
                <a:gd name="connsiteY32" fmla="*/ 16225 h 888625"/>
                <a:gd name="connsiteX33" fmla="*/ 429337 w 883143"/>
                <a:gd name="connsiteY33" fmla="*/ 31202 h 888625"/>
                <a:gd name="connsiteX34" fmla="*/ 429337 w 883143"/>
                <a:gd name="connsiteY34" fmla="*/ 94853 h 888625"/>
                <a:gd name="connsiteX35" fmla="*/ 443026 w 883143"/>
                <a:gd name="connsiteY35" fmla="*/ 109830 h 888625"/>
                <a:gd name="connsiteX36" fmla="*/ 459203 w 883143"/>
                <a:gd name="connsiteY36" fmla="*/ 94853 h 888625"/>
                <a:gd name="connsiteX37" fmla="*/ 459203 w 883143"/>
                <a:gd name="connsiteY37" fmla="*/ 31202 h 888625"/>
                <a:gd name="connsiteX38" fmla="*/ 443026 w 883143"/>
                <a:gd name="connsiteY38" fmla="*/ 16225 h 888625"/>
                <a:gd name="connsiteX39" fmla="*/ 443026 w 883143"/>
                <a:gd name="connsiteY39" fmla="*/ 0 h 888625"/>
                <a:gd name="connsiteX40" fmla="*/ 746673 w 883143"/>
                <a:gd name="connsiteY40" fmla="*/ 119815 h 888625"/>
                <a:gd name="connsiteX41" fmla="*/ 657072 w 883143"/>
                <a:gd name="connsiteY41" fmla="*/ 209676 h 888625"/>
                <a:gd name="connsiteX42" fmla="*/ 443026 w 883143"/>
                <a:gd name="connsiteY42" fmla="*/ 127303 h 888625"/>
                <a:gd name="connsiteX43" fmla="*/ 126934 w 883143"/>
                <a:gd name="connsiteY43" fmla="*/ 444313 h 888625"/>
                <a:gd name="connsiteX44" fmla="*/ 443026 w 883143"/>
                <a:gd name="connsiteY44" fmla="*/ 762570 h 888625"/>
                <a:gd name="connsiteX45" fmla="*/ 749162 w 883143"/>
                <a:gd name="connsiteY45" fmla="*/ 525437 h 888625"/>
                <a:gd name="connsiteX46" fmla="*/ 793962 w 883143"/>
                <a:gd name="connsiteY46" fmla="*/ 535422 h 888625"/>
                <a:gd name="connsiteX47" fmla="*/ 793962 w 883143"/>
                <a:gd name="connsiteY47" fmla="*/ 536670 h 888625"/>
                <a:gd name="connsiteX48" fmla="*/ 838763 w 883143"/>
                <a:gd name="connsiteY48" fmla="*/ 587840 h 888625"/>
                <a:gd name="connsiteX49" fmla="*/ 861163 w 883143"/>
                <a:gd name="connsiteY49" fmla="*/ 591585 h 888625"/>
                <a:gd name="connsiteX50" fmla="*/ 443026 w 883143"/>
                <a:gd name="connsiteY50" fmla="*/ 888625 h 888625"/>
                <a:gd name="connsiteX51" fmla="*/ 0 w 883143"/>
                <a:gd name="connsiteY51" fmla="*/ 444313 h 888625"/>
                <a:gd name="connsiteX52" fmla="*/ 443026 w 883143"/>
                <a:gd name="connsiteY52" fmla="*/ 0 h 88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83143" h="888625">
                  <a:moveTo>
                    <a:pt x="443026" y="780043"/>
                  </a:moveTo>
                  <a:cubicBezTo>
                    <a:pt x="435559" y="780043"/>
                    <a:pt x="429337" y="786283"/>
                    <a:pt x="429337" y="795020"/>
                  </a:cubicBezTo>
                  <a:lnTo>
                    <a:pt x="429337" y="858671"/>
                  </a:lnTo>
                  <a:cubicBezTo>
                    <a:pt x="429337" y="866160"/>
                    <a:pt x="435559" y="872400"/>
                    <a:pt x="443026" y="872400"/>
                  </a:cubicBezTo>
                  <a:cubicBezTo>
                    <a:pt x="451737" y="872400"/>
                    <a:pt x="459203" y="866160"/>
                    <a:pt x="459203" y="858671"/>
                  </a:cubicBezTo>
                  <a:lnTo>
                    <a:pt x="459203" y="795020"/>
                  </a:lnTo>
                  <a:cubicBezTo>
                    <a:pt x="459203" y="786283"/>
                    <a:pt x="451737" y="780043"/>
                    <a:pt x="443026" y="780043"/>
                  </a:cubicBezTo>
                  <a:close/>
                  <a:moveTo>
                    <a:pt x="541852" y="368030"/>
                  </a:moveTo>
                  <a:cubicBezTo>
                    <a:pt x="559761" y="389483"/>
                    <a:pt x="569995" y="418507"/>
                    <a:pt x="569995" y="447532"/>
                  </a:cubicBezTo>
                  <a:cubicBezTo>
                    <a:pt x="569995" y="452580"/>
                    <a:pt x="569995" y="456365"/>
                    <a:pt x="568715" y="460151"/>
                  </a:cubicBezTo>
                  <a:lnTo>
                    <a:pt x="480449" y="441222"/>
                  </a:lnTo>
                  <a:cubicBezTo>
                    <a:pt x="480449" y="437436"/>
                    <a:pt x="479170" y="434912"/>
                    <a:pt x="477891" y="431127"/>
                  </a:cubicBezTo>
                  <a:close/>
                  <a:moveTo>
                    <a:pt x="441326" y="318594"/>
                  </a:moveTo>
                  <a:cubicBezTo>
                    <a:pt x="462697" y="318594"/>
                    <a:pt x="482811" y="322354"/>
                    <a:pt x="501668" y="332380"/>
                  </a:cubicBezTo>
                  <a:cubicBezTo>
                    <a:pt x="509211" y="336140"/>
                    <a:pt x="515496" y="341153"/>
                    <a:pt x="521782" y="346166"/>
                  </a:cubicBezTo>
                  <a:lnTo>
                    <a:pt x="458926" y="408829"/>
                  </a:lnTo>
                  <a:cubicBezTo>
                    <a:pt x="452640" y="406322"/>
                    <a:pt x="447612" y="405069"/>
                    <a:pt x="441326" y="405069"/>
                  </a:cubicBezTo>
                  <a:cubicBezTo>
                    <a:pt x="418698" y="405069"/>
                    <a:pt x="399842" y="423868"/>
                    <a:pt x="399842" y="446426"/>
                  </a:cubicBezTo>
                  <a:cubicBezTo>
                    <a:pt x="399842" y="470238"/>
                    <a:pt x="418698" y="487784"/>
                    <a:pt x="441326" y="487784"/>
                  </a:cubicBezTo>
                  <a:cubicBezTo>
                    <a:pt x="456412" y="487784"/>
                    <a:pt x="468983" y="480264"/>
                    <a:pt x="476526" y="470238"/>
                  </a:cubicBezTo>
                  <a:lnTo>
                    <a:pt x="564524" y="487784"/>
                  </a:lnTo>
                  <a:cubicBezTo>
                    <a:pt x="546924" y="539167"/>
                    <a:pt x="499154" y="575512"/>
                    <a:pt x="441326" y="575512"/>
                  </a:cubicBezTo>
                  <a:cubicBezTo>
                    <a:pt x="370928" y="575512"/>
                    <a:pt x="313101" y="517862"/>
                    <a:pt x="313101" y="446426"/>
                  </a:cubicBezTo>
                  <a:cubicBezTo>
                    <a:pt x="313101" y="376244"/>
                    <a:pt x="370928" y="318594"/>
                    <a:pt x="441326" y="318594"/>
                  </a:cubicBezTo>
                  <a:close/>
                  <a:moveTo>
                    <a:pt x="764572" y="142818"/>
                  </a:moveTo>
                  <a:cubicBezTo>
                    <a:pt x="838679" y="222008"/>
                    <a:pt x="883143" y="328419"/>
                    <a:pt x="883143" y="443492"/>
                  </a:cubicBezTo>
                  <a:cubicBezTo>
                    <a:pt x="883143" y="455865"/>
                    <a:pt x="883143" y="468239"/>
                    <a:pt x="881908" y="480612"/>
                  </a:cubicBezTo>
                  <a:lnTo>
                    <a:pt x="857206" y="474426"/>
                  </a:lnTo>
                  <a:cubicBezTo>
                    <a:pt x="833738" y="469476"/>
                    <a:pt x="809036" y="481850"/>
                    <a:pt x="797920" y="504122"/>
                  </a:cubicBezTo>
                  <a:lnTo>
                    <a:pt x="753456" y="495460"/>
                  </a:lnTo>
                  <a:cubicBezTo>
                    <a:pt x="757161" y="478138"/>
                    <a:pt x="758396" y="460815"/>
                    <a:pt x="758396" y="443492"/>
                  </a:cubicBezTo>
                  <a:cubicBezTo>
                    <a:pt x="758396" y="363065"/>
                    <a:pt x="727518" y="288824"/>
                    <a:pt x="675643" y="233144"/>
                  </a:cubicBezTo>
                  <a:close/>
                  <a:moveTo>
                    <a:pt x="443026" y="16225"/>
                  </a:moveTo>
                  <a:cubicBezTo>
                    <a:pt x="435559" y="16225"/>
                    <a:pt x="429337" y="23713"/>
                    <a:pt x="429337" y="31202"/>
                  </a:cubicBezTo>
                  <a:lnTo>
                    <a:pt x="429337" y="94853"/>
                  </a:lnTo>
                  <a:cubicBezTo>
                    <a:pt x="429337" y="103590"/>
                    <a:pt x="435559" y="109830"/>
                    <a:pt x="443026" y="109830"/>
                  </a:cubicBezTo>
                  <a:cubicBezTo>
                    <a:pt x="451737" y="109830"/>
                    <a:pt x="459203" y="103590"/>
                    <a:pt x="459203" y="94853"/>
                  </a:cubicBezTo>
                  <a:lnTo>
                    <a:pt x="459203" y="31202"/>
                  </a:lnTo>
                  <a:cubicBezTo>
                    <a:pt x="459203" y="23713"/>
                    <a:pt x="451737" y="16225"/>
                    <a:pt x="443026" y="16225"/>
                  </a:cubicBezTo>
                  <a:close/>
                  <a:moveTo>
                    <a:pt x="443026" y="0"/>
                  </a:moveTo>
                  <a:cubicBezTo>
                    <a:pt x="561249" y="0"/>
                    <a:pt x="667027" y="46178"/>
                    <a:pt x="746673" y="119815"/>
                  </a:cubicBezTo>
                  <a:lnTo>
                    <a:pt x="657072" y="209676"/>
                  </a:lnTo>
                  <a:cubicBezTo>
                    <a:pt x="599827" y="159753"/>
                    <a:pt x="525160" y="127303"/>
                    <a:pt x="443026" y="127303"/>
                  </a:cubicBezTo>
                  <a:cubicBezTo>
                    <a:pt x="268802" y="127303"/>
                    <a:pt x="126934" y="269583"/>
                    <a:pt x="126934" y="444313"/>
                  </a:cubicBezTo>
                  <a:cubicBezTo>
                    <a:pt x="126934" y="619042"/>
                    <a:pt x="268802" y="762570"/>
                    <a:pt x="443026" y="762570"/>
                  </a:cubicBezTo>
                  <a:cubicBezTo>
                    <a:pt x="589871" y="762570"/>
                    <a:pt x="713073" y="661477"/>
                    <a:pt x="749162" y="525437"/>
                  </a:cubicBezTo>
                  <a:lnTo>
                    <a:pt x="793962" y="535422"/>
                  </a:lnTo>
                  <a:lnTo>
                    <a:pt x="793962" y="536670"/>
                  </a:lnTo>
                  <a:cubicBezTo>
                    <a:pt x="795207" y="561631"/>
                    <a:pt x="813873" y="582848"/>
                    <a:pt x="838763" y="587840"/>
                  </a:cubicBezTo>
                  <a:lnTo>
                    <a:pt x="861163" y="591585"/>
                  </a:lnTo>
                  <a:cubicBezTo>
                    <a:pt x="800184" y="770058"/>
                    <a:pt x="633427" y="888625"/>
                    <a:pt x="443026" y="888625"/>
                  </a:cubicBezTo>
                  <a:cubicBezTo>
                    <a:pt x="199112" y="888625"/>
                    <a:pt x="0" y="690182"/>
                    <a:pt x="0" y="444313"/>
                  </a:cubicBezTo>
                  <a:cubicBezTo>
                    <a:pt x="0" y="199691"/>
                    <a:pt x="199112" y="0"/>
                    <a:pt x="443026" y="0"/>
                  </a:cubicBezTo>
                  <a:close/>
                </a:path>
              </a:pathLst>
            </a:custGeom>
            <a:solidFill>
              <a:srgbClr val="F84C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25" name="Freeform 41">
              <a:extLst>
                <a:ext uri="{FF2B5EF4-FFF2-40B4-BE49-F238E27FC236}">
                  <a16:creationId xmlns:a16="http://schemas.microsoft.com/office/drawing/2014/main" id="{94F92072-C7BA-6EFD-3188-92723951D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8754" y="1150728"/>
              <a:ext cx="125074" cy="630446"/>
            </a:xfrm>
            <a:custGeom>
              <a:avLst/>
              <a:gdLst>
                <a:gd name="connsiteX0" fmla="*/ 27288 w 125074"/>
                <a:gd name="connsiteY0" fmla="*/ 560291 h 630446"/>
                <a:gd name="connsiteX1" fmla="*/ 32249 w 125074"/>
                <a:gd name="connsiteY1" fmla="*/ 561544 h 630446"/>
                <a:gd name="connsiteX2" fmla="*/ 114111 w 125074"/>
                <a:gd name="connsiteY2" fmla="*/ 577830 h 630446"/>
                <a:gd name="connsiteX3" fmla="*/ 104188 w 125074"/>
                <a:gd name="connsiteY3" fmla="*/ 584094 h 630446"/>
                <a:gd name="connsiteX4" fmla="*/ 96746 w 125074"/>
                <a:gd name="connsiteY4" fmla="*/ 620424 h 630446"/>
                <a:gd name="connsiteX5" fmla="*/ 104188 w 125074"/>
                <a:gd name="connsiteY5" fmla="*/ 630446 h 630446"/>
                <a:gd name="connsiteX6" fmla="*/ 22326 w 125074"/>
                <a:gd name="connsiteY6" fmla="*/ 614160 h 630446"/>
                <a:gd name="connsiteX7" fmla="*/ 1240 w 125074"/>
                <a:gd name="connsiteY7" fmla="*/ 589105 h 630446"/>
                <a:gd name="connsiteX8" fmla="*/ 0 w 125074"/>
                <a:gd name="connsiteY8" fmla="*/ 586599 h 630446"/>
                <a:gd name="connsiteX9" fmla="*/ 0 w 125074"/>
                <a:gd name="connsiteY9" fmla="*/ 585347 h 630446"/>
                <a:gd name="connsiteX10" fmla="*/ 1240 w 125074"/>
                <a:gd name="connsiteY10" fmla="*/ 579083 h 630446"/>
                <a:gd name="connsiteX11" fmla="*/ 2480 w 125074"/>
                <a:gd name="connsiteY11" fmla="*/ 577830 h 630446"/>
                <a:gd name="connsiteX12" fmla="*/ 2480 w 125074"/>
                <a:gd name="connsiteY12" fmla="*/ 576577 h 630446"/>
                <a:gd name="connsiteX13" fmla="*/ 27288 w 125074"/>
                <a:gd name="connsiteY13" fmla="*/ 560291 h 630446"/>
                <a:gd name="connsiteX14" fmla="*/ 87191 w 125074"/>
                <a:gd name="connsiteY14" fmla="*/ 0 h 630446"/>
                <a:gd name="connsiteX15" fmla="*/ 87191 w 125074"/>
                <a:gd name="connsiteY15" fmla="*/ 12484 h 630446"/>
                <a:gd name="connsiteX16" fmla="*/ 112447 w 125074"/>
                <a:gd name="connsiteY16" fmla="*/ 37453 h 630446"/>
                <a:gd name="connsiteX17" fmla="*/ 125074 w 125074"/>
                <a:gd name="connsiteY17" fmla="*/ 37453 h 630446"/>
                <a:gd name="connsiteX18" fmla="*/ 65724 w 125074"/>
                <a:gd name="connsiteY18" fmla="*/ 97377 h 630446"/>
                <a:gd name="connsiteX19" fmla="*/ 32892 w 125074"/>
                <a:gd name="connsiteY19" fmla="*/ 102371 h 630446"/>
                <a:gd name="connsiteX20" fmla="*/ 30367 w 125074"/>
                <a:gd name="connsiteY20" fmla="*/ 101122 h 630446"/>
                <a:gd name="connsiteX21" fmla="*/ 29104 w 125074"/>
                <a:gd name="connsiteY21" fmla="*/ 99874 h 630446"/>
                <a:gd name="connsiteX22" fmla="*/ 24053 w 125074"/>
                <a:gd name="connsiteY22" fmla="*/ 94880 h 630446"/>
                <a:gd name="connsiteX23" fmla="*/ 22790 w 125074"/>
                <a:gd name="connsiteY23" fmla="*/ 94880 h 630446"/>
                <a:gd name="connsiteX24" fmla="*/ 22790 w 125074"/>
                <a:gd name="connsiteY24" fmla="*/ 92383 h 630446"/>
                <a:gd name="connsiteX25" fmla="*/ 26578 w 125074"/>
                <a:gd name="connsiteY25" fmla="*/ 59924 h 63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5074" h="630446">
                  <a:moveTo>
                    <a:pt x="27288" y="560291"/>
                  </a:moveTo>
                  <a:cubicBezTo>
                    <a:pt x="28528" y="560291"/>
                    <a:pt x="29768" y="560291"/>
                    <a:pt x="32249" y="561544"/>
                  </a:cubicBezTo>
                  <a:lnTo>
                    <a:pt x="114111" y="577830"/>
                  </a:lnTo>
                  <a:lnTo>
                    <a:pt x="104188" y="584094"/>
                  </a:lnTo>
                  <a:cubicBezTo>
                    <a:pt x="93025" y="592863"/>
                    <a:pt x="89304" y="609149"/>
                    <a:pt x="96746" y="620424"/>
                  </a:cubicBezTo>
                  <a:lnTo>
                    <a:pt x="104188" y="630446"/>
                  </a:lnTo>
                  <a:lnTo>
                    <a:pt x="22326" y="614160"/>
                  </a:lnTo>
                  <a:cubicBezTo>
                    <a:pt x="9922" y="611655"/>
                    <a:pt x="1240" y="601633"/>
                    <a:pt x="1240" y="589105"/>
                  </a:cubicBezTo>
                  <a:lnTo>
                    <a:pt x="0" y="586599"/>
                  </a:lnTo>
                  <a:cubicBezTo>
                    <a:pt x="0" y="586599"/>
                    <a:pt x="0" y="586599"/>
                    <a:pt x="0" y="585347"/>
                  </a:cubicBezTo>
                  <a:lnTo>
                    <a:pt x="1240" y="579083"/>
                  </a:lnTo>
                  <a:cubicBezTo>
                    <a:pt x="1240" y="579083"/>
                    <a:pt x="1240" y="579083"/>
                    <a:pt x="2480" y="577830"/>
                  </a:cubicBezTo>
                  <a:lnTo>
                    <a:pt x="2480" y="576577"/>
                  </a:lnTo>
                  <a:cubicBezTo>
                    <a:pt x="7442" y="566555"/>
                    <a:pt x="16124" y="560291"/>
                    <a:pt x="27288" y="560291"/>
                  </a:cubicBezTo>
                  <a:close/>
                  <a:moveTo>
                    <a:pt x="87191" y="0"/>
                  </a:moveTo>
                  <a:lnTo>
                    <a:pt x="87191" y="12484"/>
                  </a:lnTo>
                  <a:cubicBezTo>
                    <a:pt x="87191" y="26217"/>
                    <a:pt x="98556" y="37453"/>
                    <a:pt x="112447" y="37453"/>
                  </a:cubicBezTo>
                  <a:lnTo>
                    <a:pt x="125074" y="37453"/>
                  </a:lnTo>
                  <a:lnTo>
                    <a:pt x="65724" y="97377"/>
                  </a:lnTo>
                  <a:cubicBezTo>
                    <a:pt x="56885" y="106116"/>
                    <a:pt x="42994" y="108613"/>
                    <a:pt x="32892" y="102371"/>
                  </a:cubicBezTo>
                  <a:lnTo>
                    <a:pt x="30367" y="101122"/>
                  </a:lnTo>
                  <a:cubicBezTo>
                    <a:pt x="29104" y="101122"/>
                    <a:pt x="29104" y="101122"/>
                    <a:pt x="29104" y="99874"/>
                  </a:cubicBezTo>
                  <a:lnTo>
                    <a:pt x="24053" y="94880"/>
                  </a:lnTo>
                  <a:cubicBezTo>
                    <a:pt x="24053" y="94880"/>
                    <a:pt x="24053" y="94880"/>
                    <a:pt x="22790" y="94880"/>
                  </a:cubicBezTo>
                  <a:lnTo>
                    <a:pt x="22790" y="92383"/>
                  </a:lnTo>
                  <a:cubicBezTo>
                    <a:pt x="16476" y="81147"/>
                    <a:pt x="17739" y="68663"/>
                    <a:pt x="26578" y="59924"/>
                  </a:cubicBezTo>
                  <a:close/>
                </a:path>
              </a:pathLst>
            </a:custGeom>
            <a:solidFill>
              <a:srgbClr val="FFC94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</p:grpSp>
      <p:grpSp>
        <p:nvGrpSpPr>
          <p:cNvPr id="26" name="Group 42">
            <a:extLst>
              <a:ext uri="{FF2B5EF4-FFF2-40B4-BE49-F238E27FC236}">
                <a16:creationId xmlns:a16="http://schemas.microsoft.com/office/drawing/2014/main" id="{747B84A0-9785-8892-26C2-5F824A5B9730}"/>
              </a:ext>
            </a:extLst>
          </p:cNvPr>
          <p:cNvGrpSpPr/>
          <p:nvPr/>
        </p:nvGrpSpPr>
        <p:grpSpPr>
          <a:xfrm>
            <a:off x="6953950" y="5308965"/>
            <a:ext cx="1124943" cy="1130320"/>
            <a:chOff x="6953950" y="5308965"/>
            <a:chExt cx="1124943" cy="1130320"/>
          </a:xfrm>
        </p:grpSpPr>
        <p:sp>
          <p:nvSpPr>
            <p:cNvPr id="27" name="Freeform 43">
              <a:extLst>
                <a:ext uri="{FF2B5EF4-FFF2-40B4-BE49-F238E27FC236}">
                  <a16:creationId xmlns:a16="http://schemas.microsoft.com/office/drawing/2014/main" id="{F07FCE8F-B8A6-6688-5015-FF6583AEB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950" y="5308965"/>
              <a:ext cx="1124943" cy="1130320"/>
            </a:xfrm>
            <a:custGeom>
              <a:avLst/>
              <a:gdLst>
                <a:gd name="connsiteX0" fmla="*/ 705214 w 1124943"/>
                <a:gd name="connsiteY0" fmla="*/ 822767 h 1130320"/>
                <a:gd name="connsiteX1" fmla="*/ 703362 w 1124943"/>
                <a:gd name="connsiteY1" fmla="*/ 824659 h 1130320"/>
                <a:gd name="connsiteX2" fmla="*/ 954385 w 1124943"/>
                <a:gd name="connsiteY2" fmla="*/ 1075425 h 1130320"/>
                <a:gd name="connsiteX3" fmla="*/ 1071198 w 1124943"/>
                <a:gd name="connsiteY3" fmla="*/ 1075425 h 1130320"/>
                <a:gd name="connsiteX4" fmla="*/ 1095431 w 1124943"/>
                <a:gd name="connsiteY4" fmla="*/ 1017413 h 1130320"/>
                <a:gd name="connsiteX5" fmla="*/ 1094573 w 1124943"/>
                <a:gd name="connsiteY5" fmla="*/ 1013009 h 1130320"/>
                <a:gd name="connsiteX6" fmla="*/ 1088739 w 1124943"/>
                <a:gd name="connsiteY6" fmla="*/ 1042761 h 1130320"/>
                <a:gd name="connsiteX7" fmla="*/ 1070583 w 1124943"/>
                <a:gd name="connsiteY7" fmla="*/ 1069447 h 1130320"/>
                <a:gd name="connsiteX8" fmla="*/ 953886 w 1124943"/>
                <a:gd name="connsiteY8" fmla="*/ 1069447 h 1130320"/>
                <a:gd name="connsiteX9" fmla="*/ 736915 w 1124943"/>
                <a:gd name="connsiteY9" fmla="*/ 623797 h 1130320"/>
                <a:gd name="connsiteX10" fmla="*/ 621344 w 1124943"/>
                <a:gd name="connsiteY10" fmla="*/ 741071 h 1130320"/>
                <a:gd name="connsiteX11" fmla="*/ 682236 w 1124943"/>
                <a:gd name="connsiteY11" fmla="*/ 803450 h 1130320"/>
                <a:gd name="connsiteX12" fmla="*/ 729458 w 1124943"/>
                <a:gd name="connsiteY12" fmla="*/ 753546 h 1130320"/>
                <a:gd name="connsiteX13" fmla="*/ 772952 w 1124943"/>
                <a:gd name="connsiteY13" fmla="*/ 712376 h 1130320"/>
                <a:gd name="connsiteX14" fmla="*/ 799049 w 1124943"/>
                <a:gd name="connsiteY14" fmla="*/ 684929 h 1130320"/>
                <a:gd name="connsiteX15" fmla="*/ 772952 w 1124943"/>
                <a:gd name="connsiteY15" fmla="*/ 658729 h 1130320"/>
                <a:gd name="connsiteX16" fmla="*/ 674780 w 1124943"/>
                <a:gd name="connsiteY16" fmla="*/ 561417 h 1130320"/>
                <a:gd name="connsiteX17" fmla="*/ 623830 w 1124943"/>
                <a:gd name="connsiteY17" fmla="*/ 626292 h 1130320"/>
                <a:gd name="connsiteX18" fmla="*/ 557967 w 1124943"/>
                <a:gd name="connsiteY18" fmla="*/ 678691 h 1130320"/>
                <a:gd name="connsiteX19" fmla="*/ 598976 w 1124943"/>
                <a:gd name="connsiteY19" fmla="*/ 719861 h 1130320"/>
                <a:gd name="connsiteX20" fmla="*/ 715789 w 1124943"/>
                <a:gd name="connsiteY20" fmla="*/ 602588 h 1130320"/>
                <a:gd name="connsiteX21" fmla="*/ 363519 w 1124943"/>
                <a:gd name="connsiteY21" fmla="*/ 310494 h 1130320"/>
                <a:gd name="connsiteX22" fmla="*/ 322547 w 1124943"/>
                <a:gd name="connsiteY22" fmla="*/ 326934 h 1130320"/>
                <a:gd name="connsiteX23" fmla="*/ 322547 w 1124943"/>
                <a:gd name="connsiteY23" fmla="*/ 407868 h 1130320"/>
                <a:gd name="connsiteX24" fmla="*/ 363519 w 1124943"/>
                <a:gd name="connsiteY24" fmla="*/ 425572 h 1130320"/>
                <a:gd name="connsiteX25" fmla="*/ 403250 w 1124943"/>
                <a:gd name="connsiteY25" fmla="*/ 407868 h 1130320"/>
                <a:gd name="connsiteX26" fmla="*/ 419391 w 1124943"/>
                <a:gd name="connsiteY26" fmla="*/ 367401 h 1130320"/>
                <a:gd name="connsiteX27" fmla="*/ 403250 w 1124943"/>
                <a:gd name="connsiteY27" fmla="*/ 326934 h 1130320"/>
                <a:gd name="connsiteX28" fmla="*/ 363519 w 1124943"/>
                <a:gd name="connsiteY28" fmla="*/ 310494 h 1130320"/>
                <a:gd name="connsiteX29" fmla="*/ 363519 w 1124943"/>
                <a:gd name="connsiteY29" fmla="*/ 280144 h 1130320"/>
                <a:gd name="connsiteX30" fmla="*/ 424357 w 1124943"/>
                <a:gd name="connsiteY30" fmla="*/ 305436 h 1130320"/>
                <a:gd name="connsiteX31" fmla="*/ 449189 w 1124943"/>
                <a:gd name="connsiteY31" fmla="*/ 367401 h 1130320"/>
                <a:gd name="connsiteX32" fmla="*/ 424357 w 1124943"/>
                <a:gd name="connsiteY32" fmla="*/ 429366 h 1130320"/>
                <a:gd name="connsiteX33" fmla="*/ 363519 w 1124943"/>
                <a:gd name="connsiteY33" fmla="*/ 454658 h 1130320"/>
                <a:gd name="connsiteX34" fmla="*/ 302681 w 1124943"/>
                <a:gd name="connsiteY34" fmla="*/ 429366 h 1130320"/>
                <a:gd name="connsiteX35" fmla="*/ 302681 w 1124943"/>
                <a:gd name="connsiteY35" fmla="*/ 305436 h 1130320"/>
                <a:gd name="connsiteX36" fmla="*/ 363519 w 1124943"/>
                <a:gd name="connsiteY36" fmla="*/ 280144 h 1130320"/>
                <a:gd name="connsiteX37" fmla="*/ 355553 w 1124943"/>
                <a:gd name="connsiteY37" fmla="*/ 205836 h 1130320"/>
                <a:gd name="connsiteX38" fmla="*/ 351807 w 1124943"/>
                <a:gd name="connsiteY38" fmla="*/ 208341 h 1130320"/>
                <a:gd name="connsiteX39" fmla="*/ 345565 w 1124943"/>
                <a:gd name="connsiteY39" fmla="*/ 227128 h 1130320"/>
                <a:gd name="connsiteX40" fmla="*/ 324342 w 1124943"/>
                <a:gd name="connsiteY40" fmla="*/ 248420 h 1130320"/>
                <a:gd name="connsiteX41" fmla="*/ 314355 w 1124943"/>
                <a:gd name="connsiteY41" fmla="*/ 252178 h 1130320"/>
                <a:gd name="connsiteX42" fmla="*/ 285641 w 1124943"/>
                <a:gd name="connsiteY42" fmla="*/ 252178 h 1130320"/>
                <a:gd name="connsiteX43" fmla="*/ 266915 w 1124943"/>
                <a:gd name="connsiteY43" fmla="*/ 243410 h 1130320"/>
                <a:gd name="connsiteX44" fmla="*/ 261921 w 1124943"/>
                <a:gd name="connsiteY44" fmla="*/ 244663 h 1130320"/>
                <a:gd name="connsiteX45" fmla="*/ 245692 w 1124943"/>
                <a:gd name="connsiteY45" fmla="*/ 262198 h 1130320"/>
                <a:gd name="connsiteX46" fmla="*/ 244443 w 1124943"/>
                <a:gd name="connsiteY46" fmla="*/ 267208 h 1130320"/>
                <a:gd name="connsiteX47" fmla="*/ 253182 w 1124943"/>
                <a:gd name="connsiteY47" fmla="*/ 284742 h 1130320"/>
                <a:gd name="connsiteX48" fmla="*/ 253182 w 1124943"/>
                <a:gd name="connsiteY48" fmla="*/ 314802 h 1130320"/>
                <a:gd name="connsiteX49" fmla="*/ 248189 w 1124943"/>
                <a:gd name="connsiteY49" fmla="*/ 323570 h 1130320"/>
                <a:gd name="connsiteX50" fmla="*/ 228214 w 1124943"/>
                <a:gd name="connsiteY50" fmla="*/ 344862 h 1130320"/>
                <a:gd name="connsiteX51" fmla="*/ 209488 w 1124943"/>
                <a:gd name="connsiteY51" fmla="*/ 351124 h 1130320"/>
                <a:gd name="connsiteX52" fmla="*/ 205742 w 1124943"/>
                <a:gd name="connsiteY52" fmla="*/ 354882 h 1130320"/>
                <a:gd name="connsiteX53" fmla="*/ 205742 w 1124943"/>
                <a:gd name="connsiteY53" fmla="*/ 379931 h 1130320"/>
                <a:gd name="connsiteX54" fmla="*/ 209488 w 1124943"/>
                <a:gd name="connsiteY54" fmla="*/ 383689 h 1130320"/>
                <a:gd name="connsiteX55" fmla="*/ 228214 w 1124943"/>
                <a:gd name="connsiteY55" fmla="*/ 391204 h 1130320"/>
                <a:gd name="connsiteX56" fmla="*/ 248189 w 1124943"/>
                <a:gd name="connsiteY56" fmla="*/ 411243 h 1130320"/>
                <a:gd name="connsiteX57" fmla="*/ 253182 w 1124943"/>
                <a:gd name="connsiteY57" fmla="*/ 421263 h 1130320"/>
                <a:gd name="connsiteX58" fmla="*/ 253182 w 1124943"/>
                <a:gd name="connsiteY58" fmla="*/ 450071 h 1130320"/>
                <a:gd name="connsiteX59" fmla="*/ 244443 w 1124943"/>
                <a:gd name="connsiteY59" fmla="*/ 468858 h 1130320"/>
                <a:gd name="connsiteX60" fmla="*/ 245692 w 1124943"/>
                <a:gd name="connsiteY60" fmla="*/ 473868 h 1130320"/>
                <a:gd name="connsiteX61" fmla="*/ 261921 w 1124943"/>
                <a:gd name="connsiteY61" fmla="*/ 491403 h 1130320"/>
                <a:gd name="connsiteX62" fmla="*/ 266915 w 1124943"/>
                <a:gd name="connsiteY62" fmla="*/ 491403 h 1130320"/>
                <a:gd name="connsiteX63" fmla="*/ 285641 w 1124943"/>
                <a:gd name="connsiteY63" fmla="*/ 482635 h 1130320"/>
                <a:gd name="connsiteX64" fmla="*/ 299374 w 1124943"/>
                <a:gd name="connsiteY64" fmla="*/ 480130 h 1130320"/>
                <a:gd name="connsiteX65" fmla="*/ 314355 w 1124943"/>
                <a:gd name="connsiteY65" fmla="*/ 482635 h 1130320"/>
                <a:gd name="connsiteX66" fmla="*/ 324342 w 1124943"/>
                <a:gd name="connsiteY66" fmla="*/ 487645 h 1130320"/>
                <a:gd name="connsiteX67" fmla="*/ 345565 w 1124943"/>
                <a:gd name="connsiteY67" fmla="*/ 507685 h 1130320"/>
                <a:gd name="connsiteX68" fmla="*/ 351807 w 1124943"/>
                <a:gd name="connsiteY68" fmla="*/ 526472 h 1130320"/>
                <a:gd name="connsiteX69" fmla="*/ 355553 w 1124943"/>
                <a:gd name="connsiteY69" fmla="*/ 528977 h 1130320"/>
                <a:gd name="connsiteX70" fmla="*/ 380521 w 1124943"/>
                <a:gd name="connsiteY70" fmla="*/ 528977 h 1130320"/>
                <a:gd name="connsiteX71" fmla="*/ 383018 w 1124943"/>
                <a:gd name="connsiteY71" fmla="*/ 526472 h 1130320"/>
                <a:gd name="connsiteX72" fmla="*/ 390508 w 1124943"/>
                <a:gd name="connsiteY72" fmla="*/ 507685 h 1130320"/>
                <a:gd name="connsiteX73" fmla="*/ 410483 w 1124943"/>
                <a:gd name="connsiteY73" fmla="*/ 487645 h 1130320"/>
                <a:gd name="connsiteX74" fmla="*/ 421719 w 1124943"/>
                <a:gd name="connsiteY74" fmla="*/ 482635 h 1130320"/>
                <a:gd name="connsiteX75" fmla="*/ 450432 w 1124943"/>
                <a:gd name="connsiteY75" fmla="*/ 482635 h 1130320"/>
                <a:gd name="connsiteX76" fmla="*/ 469159 w 1124943"/>
                <a:gd name="connsiteY76" fmla="*/ 491403 h 1130320"/>
                <a:gd name="connsiteX77" fmla="*/ 472904 w 1124943"/>
                <a:gd name="connsiteY77" fmla="*/ 491403 h 1130320"/>
                <a:gd name="connsiteX78" fmla="*/ 490382 w 1124943"/>
                <a:gd name="connsiteY78" fmla="*/ 473868 h 1130320"/>
                <a:gd name="connsiteX79" fmla="*/ 490382 w 1124943"/>
                <a:gd name="connsiteY79" fmla="*/ 468858 h 1130320"/>
                <a:gd name="connsiteX80" fmla="*/ 482891 w 1124943"/>
                <a:gd name="connsiteY80" fmla="*/ 450071 h 1130320"/>
                <a:gd name="connsiteX81" fmla="*/ 482891 w 1124943"/>
                <a:gd name="connsiteY81" fmla="*/ 421263 h 1130320"/>
                <a:gd name="connsiteX82" fmla="*/ 486637 w 1124943"/>
                <a:gd name="connsiteY82" fmla="*/ 411243 h 1130320"/>
                <a:gd name="connsiteX83" fmla="*/ 507860 w 1124943"/>
                <a:gd name="connsiteY83" fmla="*/ 391204 h 1130320"/>
                <a:gd name="connsiteX84" fmla="*/ 526586 w 1124943"/>
                <a:gd name="connsiteY84" fmla="*/ 383689 h 1130320"/>
                <a:gd name="connsiteX85" fmla="*/ 529083 w 1124943"/>
                <a:gd name="connsiteY85" fmla="*/ 379931 h 1130320"/>
                <a:gd name="connsiteX86" fmla="*/ 529083 w 1124943"/>
                <a:gd name="connsiteY86" fmla="*/ 354882 h 1130320"/>
                <a:gd name="connsiteX87" fmla="*/ 526586 w 1124943"/>
                <a:gd name="connsiteY87" fmla="*/ 351124 h 1130320"/>
                <a:gd name="connsiteX88" fmla="*/ 507860 w 1124943"/>
                <a:gd name="connsiteY88" fmla="*/ 344862 h 1130320"/>
                <a:gd name="connsiteX89" fmla="*/ 486637 w 1124943"/>
                <a:gd name="connsiteY89" fmla="*/ 323570 h 1130320"/>
                <a:gd name="connsiteX90" fmla="*/ 482891 w 1124943"/>
                <a:gd name="connsiteY90" fmla="*/ 314802 h 1130320"/>
                <a:gd name="connsiteX91" fmla="*/ 482891 w 1124943"/>
                <a:gd name="connsiteY91" fmla="*/ 284742 h 1130320"/>
                <a:gd name="connsiteX92" fmla="*/ 490382 w 1124943"/>
                <a:gd name="connsiteY92" fmla="*/ 267208 h 1130320"/>
                <a:gd name="connsiteX93" fmla="*/ 490382 w 1124943"/>
                <a:gd name="connsiteY93" fmla="*/ 262198 h 1130320"/>
                <a:gd name="connsiteX94" fmla="*/ 472904 w 1124943"/>
                <a:gd name="connsiteY94" fmla="*/ 244663 h 1130320"/>
                <a:gd name="connsiteX95" fmla="*/ 469159 w 1124943"/>
                <a:gd name="connsiteY95" fmla="*/ 243410 h 1130320"/>
                <a:gd name="connsiteX96" fmla="*/ 450432 w 1124943"/>
                <a:gd name="connsiteY96" fmla="*/ 252178 h 1130320"/>
                <a:gd name="connsiteX97" fmla="*/ 421719 w 1124943"/>
                <a:gd name="connsiteY97" fmla="*/ 252178 h 1130320"/>
                <a:gd name="connsiteX98" fmla="*/ 410483 w 1124943"/>
                <a:gd name="connsiteY98" fmla="*/ 248420 h 1130320"/>
                <a:gd name="connsiteX99" fmla="*/ 390508 w 1124943"/>
                <a:gd name="connsiteY99" fmla="*/ 227128 h 1130320"/>
                <a:gd name="connsiteX100" fmla="*/ 383018 w 1124943"/>
                <a:gd name="connsiteY100" fmla="*/ 208341 h 1130320"/>
                <a:gd name="connsiteX101" fmla="*/ 380521 w 1124943"/>
                <a:gd name="connsiteY101" fmla="*/ 205836 h 1130320"/>
                <a:gd name="connsiteX102" fmla="*/ 355553 w 1124943"/>
                <a:gd name="connsiteY102" fmla="*/ 175776 h 1130320"/>
                <a:gd name="connsiteX103" fmla="*/ 380521 w 1124943"/>
                <a:gd name="connsiteY103" fmla="*/ 175776 h 1130320"/>
                <a:gd name="connsiteX104" fmla="*/ 411731 w 1124943"/>
                <a:gd name="connsiteY104" fmla="*/ 198321 h 1130320"/>
                <a:gd name="connsiteX105" fmla="*/ 417973 w 1124943"/>
                <a:gd name="connsiteY105" fmla="*/ 217108 h 1130320"/>
                <a:gd name="connsiteX106" fmla="*/ 421719 w 1124943"/>
                <a:gd name="connsiteY106" fmla="*/ 219613 h 1130320"/>
                <a:gd name="connsiteX107" fmla="*/ 434203 w 1124943"/>
                <a:gd name="connsiteY107" fmla="*/ 224623 h 1130320"/>
                <a:gd name="connsiteX108" fmla="*/ 437948 w 1124943"/>
                <a:gd name="connsiteY108" fmla="*/ 224623 h 1130320"/>
                <a:gd name="connsiteX109" fmla="*/ 456674 w 1124943"/>
                <a:gd name="connsiteY109" fmla="*/ 217108 h 1130320"/>
                <a:gd name="connsiteX110" fmla="*/ 495375 w 1124943"/>
                <a:gd name="connsiteY110" fmla="*/ 223371 h 1130320"/>
                <a:gd name="connsiteX111" fmla="*/ 511605 w 1124943"/>
                <a:gd name="connsiteY111" fmla="*/ 240905 h 1130320"/>
                <a:gd name="connsiteX112" fmla="*/ 517847 w 1124943"/>
                <a:gd name="connsiteY112" fmla="*/ 278480 h 1130320"/>
                <a:gd name="connsiteX113" fmla="*/ 509108 w 1124943"/>
                <a:gd name="connsiteY113" fmla="*/ 298520 h 1130320"/>
                <a:gd name="connsiteX114" fmla="*/ 510356 w 1124943"/>
                <a:gd name="connsiteY114" fmla="*/ 301025 h 1130320"/>
                <a:gd name="connsiteX115" fmla="*/ 514102 w 1124943"/>
                <a:gd name="connsiteY115" fmla="*/ 314802 h 1130320"/>
                <a:gd name="connsiteX116" fmla="*/ 517847 w 1124943"/>
                <a:gd name="connsiteY116" fmla="*/ 317307 h 1130320"/>
                <a:gd name="connsiteX117" fmla="*/ 536573 w 1124943"/>
                <a:gd name="connsiteY117" fmla="*/ 323570 h 1130320"/>
                <a:gd name="connsiteX118" fmla="*/ 559045 w 1124943"/>
                <a:gd name="connsiteY118" fmla="*/ 354882 h 1130320"/>
                <a:gd name="connsiteX119" fmla="*/ 559045 w 1124943"/>
                <a:gd name="connsiteY119" fmla="*/ 379931 h 1130320"/>
                <a:gd name="connsiteX120" fmla="*/ 536573 w 1124943"/>
                <a:gd name="connsiteY120" fmla="*/ 411243 h 1130320"/>
                <a:gd name="connsiteX121" fmla="*/ 517847 w 1124943"/>
                <a:gd name="connsiteY121" fmla="*/ 418758 h 1130320"/>
                <a:gd name="connsiteX122" fmla="*/ 514102 w 1124943"/>
                <a:gd name="connsiteY122" fmla="*/ 421263 h 1130320"/>
                <a:gd name="connsiteX123" fmla="*/ 510356 w 1124943"/>
                <a:gd name="connsiteY123" fmla="*/ 433788 h 1130320"/>
                <a:gd name="connsiteX124" fmla="*/ 509108 w 1124943"/>
                <a:gd name="connsiteY124" fmla="*/ 437546 h 1130320"/>
                <a:gd name="connsiteX125" fmla="*/ 517847 w 1124943"/>
                <a:gd name="connsiteY125" fmla="*/ 456333 h 1130320"/>
                <a:gd name="connsiteX126" fmla="*/ 511605 w 1124943"/>
                <a:gd name="connsiteY126" fmla="*/ 495160 h 1130320"/>
                <a:gd name="connsiteX127" fmla="*/ 495375 w 1124943"/>
                <a:gd name="connsiteY127" fmla="*/ 511442 h 1130320"/>
                <a:gd name="connsiteX128" fmla="*/ 455426 w 1124943"/>
                <a:gd name="connsiteY128" fmla="*/ 518957 h 1130320"/>
                <a:gd name="connsiteX129" fmla="*/ 437948 w 1124943"/>
                <a:gd name="connsiteY129" fmla="*/ 510190 h 1130320"/>
                <a:gd name="connsiteX130" fmla="*/ 434203 w 1124943"/>
                <a:gd name="connsiteY130" fmla="*/ 510190 h 1130320"/>
                <a:gd name="connsiteX131" fmla="*/ 421719 w 1124943"/>
                <a:gd name="connsiteY131" fmla="*/ 515200 h 1130320"/>
                <a:gd name="connsiteX132" fmla="*/ 417973 w 1124943"/>
                <a:gd name="connsiteY132" fmla="*/ 517705 h 1130320"/>
                <a:gd name="connsiteX133" fmla="*/ 411731 w 1124943"/>
                <a:gd name="connsiteY133" fmla="*/ 537744 h 1130320"/>
                <a:gd name="connsiteX134" fmla="*/ 380521 w 1124943"/>
                <a:gd name="connsiteY134" fmla="*/ 559037 h 1130320"/>
                <a:gd name="connsiteX135" fmla="*/ 355553 w 1124943"/>
                <a:gd name="connsiteY135" fmla="*/ 559037 h 1130320"/>
                <a:gd name="connsiteX136" fmla="*/ 324342 w 1124943"/>
                <a:gd name="connsiteY136" fmla="*/ 537744 h 1130320"/>
                <a:gd name="connsiteX137" fmla="*/ 316852 w 1124943"/>
                <a:gd name="connsiteY137" fmla="*/ 517705 h 1130320"/>
                <a:gd name="connsiteX138" fmla="*/ 314355 w 1124943"/>
                <a:gd name="connsiteY138" fmla="*/ 515200 h 1130320"/>
                <a:gd name="connsiteX139" fmla="*/ 301871 w 1124943"/>
                <a:gd name="connsiteY139" fmla="*/ 510190 h 1130320"/>
                <a:gd name="connsiteX140" fmla="*/ 298125 w 1124943"/>
                <a:gd name="connsiteY140" fmla="*/ 510190 h 1130320"/>
                <a:gd name="connsiteX141" fmla="*/ 279399 w 1124943"/>
                <a:gd name="connsiteY141" fmla="*/ 518957 h 1130320"/>
                <a:gd name="connsiteX142" fmla="*/ 240698 w 1124943"/>
                <a:gd name="connsiteY142" fmla="*/ 511442 h 1130320"/>
                <a:gd name="connsiteX143" fmla="*/ 224469 w 1124943"/>
                <a:gd name="connsiteY143" fmla="*/ 495160 h 1130320"/>
                <a:gd name="connsiteX144" fmla="*/ 216978 w 1124943"/>
                <a:gd name="connsiteY144" fmla="*/ 456333 h 1130320"/>
                <a:gd name="connsiteX145" fmla="*/ 225717 w 1124943"/>
                <a:gd name="connsiteY145" fmla="*/ 437546 h 1130320"/>
                <a:gd name="connsiteX146" fmla="*/ 225717 w 1124943"/>
                <a:gd name="connsiteY146" fmla="*/ 433788 h 1130320"/>
                <a:gd name="connsiteX147" fmla="*/ 220723 w 1124943"/>
                <a:gd name="connsiteY147" fmla="*/ 421263 h 1130320"/>
                <a:gd name="connsiteX148" fmla="*/ 218226 w 1124943"/>
                <a:gd name="connsiteY148" fmla="*/ 418758 h 1130320"/>
                <a:gd name="connsiteX149" fmla="*/ 199500 w 1124943"/>
                <a:gd name="connsiteY149" fmla="*/ 411243 h 1130320"/>
                <a:gd name="connsiteX150" fmla="*/ 175780 w 1124943"/>
                <a:gd name="connsiteY150" fmla="*/ 379931 h 1130320"/>
                <a:gd name="connsiteX151" fmla="*/ 175780 w 1124943"/>
                <a:gd name="connsiteY151" fmla="*/ 354882 h 1130320"/>
                <a:gd name="connsiteX152" fmla="*/ 199500 w 1124943"/>
                <a:gd name="connsiteY152" fmla="*/ 323570 h 1130320"/>
                <a:gd name="connsiteX153" fmla="*/ 218226 w 1124943"/>
                <a:gd name="connsiteY153" fmla="*/ 317307 h 1130320"/>
                <a:gd name="connsiteX154" fmla="*/ 220723 w 1124943"/>
                <a:gd name="connsiteY154" fmla="*/ 314802 h 1130320"/>
                <a:gd name="connsiteX155" fmla="*/ 225717 w 1124943"/>
                <a:gd name="connsiteY155" fmla="*/ 301025 h 1130320"/>
                <a:gd name="connsiteX156" fmla="*/ 225717 w 1124943"/>
                <a:gd name="connsiteY156" fmla="*/ 298520 h 1130320"/>
                <a:gd name="connsiteX157" fmla="*/ 216978 w 1124943"/>
                <a:gd name="connsiteY157" fmla="*/ 278480 h 1130320"/>
                <a:gd name="connsiteX158" fmla="*/ 223220 w 1124943"/>
                <a:gd name="connsiteY158" fmla="*/ 240905 h 1130320"/>
                <a:gd name="connsiteX159" fmla="*/ 240698 w 1124943"/>
                <a:gd name="connsiteY159" fmla="*/ 223371 h 1130320"/>
                <a:gd name="connsiteX160" fmla="*/ 279399 w 1124943"/>
                <a:gd name="connsiteY160" fmla="*/ 217108 h 1130320"/>
                <a:gd name="connsiteX161" fmla="*/ 298125 w 1124943"/>
                <a:gd name="connsiteY161" fmla="*/ 224623 h 1130320"/>
                <a:gd name="connsiteX162" fmla="*/ 301871 w 1124943"/>
                <a:gd name="connsiteY162" fmla="*/ 224623 h 1130320"/>
                <a:gd name="connsiteX163" fmla="*/ 314355 w 1124943"/>
                <a:gd name="connsiteY163" fmla="*/ 219613 h 1130320"/>
                <a:gd name="connsiteX164" fmla="*/ 316852 w 1124943"/>
                <a:gd name="connsiteY164" fmla="*/ 217108 h 1130320"/>
                <a:gd name="connsiteX165" fmla="*/ 324342 w 1124943"/>
                <a:gd name="connsiteY165" fmla="*/ 198321 h 1130320"/>
                <a:gd name="connsiteX166" fmla="*/ 355553 w 1124943"/>
                <a:gd name="connsiteY166" fmla="*/ 175776 h 1130320"/>
                <a:gd name="connsiteX167" fmla="*/ 365873 w 1124943"/>
                <a:gd name="connsiteY167" fmla="*/ 101347 h 1130320"/>
                <a:gd name="connsiteX168" fmla="*/ 176642 w 1124943"/>
                <a:gd name="connsiteY168" fmla="*/ 179932 h 1130320"/>
                <a:gd name="connsiteX169" fmla="*/ 176642 w 1124943"/>
                <a:gd name="connsiteY169" fmla="*/ 560381 h 1130320"/>
                <a:gd name="connsiteX170" fmla="*/ 365873 w 1124943"/>
                <a:gd name="connsiteY170" fmla="*/ 638966 h 1130320"/>
                <a:gd name="connsiteX171" fmla="*/ 555104 w 1124943"/>
                <a:gd name="connsiteY171" fmla="*/ 560381 h 1130320"/>
                <a:gd name="connsiteX172" fmla="*/ 633536 w 1124943"/>
                <a:gd name="connsiteY172" fmla="*/ 369533 h 1130320"/>
                <a:gd name="connsiteX173" fmla="*/ 555104 w 1124943"/>
                <a:gd name="connsiteY173" fmla="*/ 179932 h 1130320"/>
                <a:gd name="connsiteX174" fmla="*/ 365873 w 1124943"/>
                <a:gd name="connsiteY174" fmla="*/ 101347 h 1130320"/>
                <a:gd name="connsiteX175" fmla="*/ 365873 w 1124943"/>
                <a:gd name="connsiteY175" fmla="*/ 71410 h 1130320"/>
                <a:gd name="connsiteX176" fmla="*/ 576268 w 1124943"/>
                <a:gd name="connsiteY176" fmla="*/ 158726 h 1130320"/>
                <a:gd name="connsiteX177" fmla="*/ 663414 w 1124943"/>
                <a:gd name="connsiteY177" fmla="*/ 369533 h 1130320"/>
                <a:gd name="connsiteX178" fmla="*/ 576268 w 1124943"/>
                <a:gd name="connsiteY178" fmla="*/ 581587 h 1130320"/>
                <a:gd name="connsiteX179" fmla="*/ 365873 w 1124943"/>
                <a:gd name="connsiteY179" fmla="*/ 668903 h 1130320"/>
                <a:gd name="connsiteX180" fmla="*/ 155478 w 1124943"/>
                <a:gd name="connsiteY180" fmla="*/ 581587 h 1130320"/>
                <a:gd name="connsiteX181" fmla="*/ 155478 w 1124943"/>
                <a:gd name="connsiteY181" fmla="*/ 158726 h 1130320"/>
                <a:gd name="connsiteX182" fmla="*/ 365873 w 1124943"/>
                <a:gd name="connsiteY182" fmla="*/ 71410 h 1130320"/>
                <a:gd name="connsiteX183" fmla="*/ 365351 w 1124943"/>
                <a:gd name="connsiteY183" fmla="*/ 29942 h 1130320"/>
                <a:gd name="connsiteX184" fmla="*/ 127997 w 1124943"/>
                <a:gd name="connsiteY184" fmla="*/ 128502 h 1130320"/>
                <a:gd name="connsiteX185" fmla="*/ 29825 w 1124943"/>
                <a:gd name="connsiteY185" fmla="*/ 366793 h 1130320"/>
                <a:gd name="connsiteX186" fmla="*/ 127997 w 1124943"/>
                <a:gd name="connsiteY186" fmla="*/ 606330 h 1130320"/>
                <a:gd name="connsiteX187" fmla="*/ 365351 w 1124943"/>
                <a:gd name="connsiteY187" fmla="*/ 704890 h 1130320"/>
                <a:gd name="connsiteX188" fmla="*/ 602704 w 1124943"/>
                <a:gd name="connsiteY188" fmla="*/ 606330 h 1130320"/>
                <a:gd name="connsiteX189" fmla="*/ 700877 w 1124943"/>
                <a:gd name="connsiteY189" fmla="*/ 366793 h 1130320"/>
                <a:gd name="connsiteX190" fmla="*/ 602704 w 1124943"/>
                <a:gd name="connsiteY190" fmla="*/ 128502 h 1130320"/>
                <a:gd name="connsiteX191" fmla="*/ 365351 w 1124943"/>
                <a:gd name="connsiteY191" fmla="*/ 29942 h 1130320"/>
                <a:gd name="connsiteX192" fmla="*/ 365351 w 1124943"/>
                <a:gd name="connsiteY192" fmla="*/ 0 h 1130320"/>
                <a:gd name="connsiteX193" fmla="*/ 623830 w 1124943"/>
                <a:gd name="connsiteY193" fmla="*/ 107293 h 1130320"/>
                <a:gd name="connsiteX194" fmla="*/ 730701 w 1124943"/>
                <a:gd name="connsiteY194" fmla="*/ 366793 h 1130320"/>
                <a:gd name="connsiteX195" fmla="*/ 690935 w 1124943"/>
                <a:gd name="connsiteY195" fmla="*/ 533970 h 1130320"/>
                <a:gd name="connsiteX196" fmla="*/ 1092323 w 1124943"/>
                <a:gd name="connsiteY196" fmla="*/ 938190 h 1130320"/>
                <a:gd name="connsiteX197" fmla="*/ 1092323 w 1124943"/>
                <a:gd name="connsiteY197" fmla="*/ 1097882 h 1130320"/>
                <a:gd name="connsiteX198" fmla="*/ 1012791 w 1124943"/>
                <a:gd name="connsiteY198" fmla="*/ 1130320 h 1130320"/>
                <a:gd name="connsiteX199" fmla="*/ 934502 w 1124943"/>
                <a:gd name="connsiteY199" fmla="*/ 1097882 h 1130320"/>
                <a:gd name="connsiteX200" fmla="*/ 626549 w 1124943"/>
                <a:gd name="connsiteY200" fmla="*/ 788714 h 1130320"/>
                <a:gd name="connsiteX201" fmla="*/ 531871 w 1124943"/>
                <a:gd name="connsiteY201" fmla="*/ 693662 h 1130320"/>
                <a:gd name="connsiteX202" fmla="*/ 451407 w 1124943"/>
                <a:gd name="connsiteY202" fmla="*/ 723448 h 1130320"/>
                <a:gd name="connsiteX203" fmla="*/ 430758 w 1124943"/>
                <a:gd name="connsiteY203" fmla="*/ 725881 h 1130320"/>
                <a:gd name="connsiteX204" fmla="*/ 365351 w 1124943"/>
                <a:gd name="connsiteY204" fmla="*/ 733585 h 1130320"/>
                <a:gd name="connsiteX205" fmla="*/ 106871 w 1124943"/>
                <a:gd name="connsiteY205" fmla="*/ 626292 h 1130320"/>
                <a:gd name="connsiteX206" fmla="*/ 0 w 1124943"/>
                <a:gd name="connsiteY206" fmla="*/ 366793 h 1130320"/>
                <a:gd name="connsiteX207" fmla="*/ 106871 w 1124943"/>
                <a:gd name="connsiteY207" fmla="*/ 107293 h 1130320"/>
                <a:gd name="connsiteX208" fmla="*/ 365351 w 1124943"/>
                <a:gd name="connsiteY208" fmla="*/ 0 h 1130320"/>
                <a:gd name="connsiteX0" fmla="*/ 705214 w 1124943"/>
                <a:gd name="connsiteY0" fmla="*/ 822767 h 1130320"/>
                <a:gd name="connsiteX1" fmla="*/ 703362 w 1124943"/>
                <a:gd name="connsiteY1" fmla="*/ 824659 h 1130320"/>
                <a:gd name="connsiteX2" fmla="*/ 954385 w 1124943"/>
                <a:gd name="connsiteY2" fmla="*/ 1075425 h 1130320"/>
                <a:gd name="connsiteX3" fmla="*/ 1071198 w 1124943"/>
                <a:gd name="connsiteY3" fmla="*/ 1075425 h 1130320"/>
                <a:gd name="connsiteX4" fmla="*/ 1095431 w 1124943"/>
                <a:gd name="connsiteY4" fmla="*/ 1017413 h 1130320"/>
                <a:gd name="connsiteX5" fmla="*/ 1088739 w 1124943"/>
                <a:gd name="connsiteY5" fmla="*/ 1042761 h 1130320"/>
                <a:gd name="connsiteX6" fmla="*/ 1070583 w 1124943"/>
                <a:gd name="connsiteY6" fmla="*/ 1069447 h 1130320"/>
                <a:gd name="connsiteX7" fmla="*/ 953886 w 1124943"/>
                <a:gd name="connsiteY7" fmla="*/ 1069447 h 1130320"/>
                <a:gd name="connsiteX8" fmla="*/ 705214 w 1124943"/>
                <a:gd name="connsiteY8" fmla="*/ 822767 h 1130320"/>
                <a:gd name="connsiteX9" fmla="*/ 736915 w 1124943"/>
                <a:gd name="connsiteY9" fmla="*/ 623797 h 1130320"/>
                <a:gd name="connsiteX10" fmla="*/ 621344 w 1124943"/>
                <a:gd name="connsiteY10" fmla="*/ 741071 h 1130320"/>
                <a:gd name="connsiteX11" fmla="*/ 682236 w 1124943"/>
                <a:gd name="connsiteY11" fmla="*/ 803450 h 1130320"/>
                <a:gd name="connsiteX12" fmla="*/ 729458 w 1124943"/>
                <a:gd name="connsiteY12" fmla="*/ 753546 h 1130320"/>
                <a:gd name="connsiteX13" fmla="*/ 772952 w 1124943"/>
                <a:gd name="connsiteY13" fmla="*/ 712376 h 1130320"/>
                <a:gd name="connsiteX14" fmla="*/ 799049 w 1124943"/>
                <a:gd name="connsiteY14" fmla="*/ 684929 h 1130320"/>
                <a:gd name="connsiteX15" fmla="*/ 772952 w 1124943"/>
                <a:gd name="connsiteY15" fmla="*/ 658729 h 1130320"/>
                <a:gd name="connsiteX16" fmla="*/ 736915 w 1124943"/>
                <a:gd name="connsiteY16" fmla="*/ 623797 h 1130320"/>
                <a:gd name="connsiteX17" fmla="*/ 674780 w 1124943"/>
                <a:gd name="connsiteY17" fmla="*/ 561417 h 1130320"/>
                <a:gd name="connsiteX18" fmla="*/ 623830 w 1124943"/>
                <a:gd name="connsiteY18" fmla="*/ 626292 h 1130320"/>
                <a:gd name="connsiteX19" fmla="*/ 557967 w 1124943"/>
                <a:gd name="connsiteY19" fmla="*/ 678691 h 1130320"/>
                <a:gd name="connsiteX20" fmla="*/ 598976 w 1124943"/>
                <a:gd name="connsiteY20" fmla="*/ 719861 h 1130320"/>
                <a:gd name="connsiteX21" fmla="*/ 715789 w 1124943"/>
                <a:gd name="connsiteY21" fmla="*/ 602588 h 1130320"/>
                <a:gd name="connsiteX22" fmla="*/ 674780 w 1124943"/>
                <a:gd name="connsiteY22" fmla="*/ 561417 h 1130320"/>
                <a:gd name="connsiteX23" fmla="*/ 363519 w 1124943"/>
                <a:gd name="connsiteY23" fmla="*/ 310494 h 1130320"/>
                <a:gd name="connsiteX24" fmla="*/ 322547 w 1124943"/>
                <a:gd name="connsiteY24" fmla="*/ 326934 h 1130320"/>
                <a:gd name="connsiteX25" fmla="*/ 322547 w 1124943"/>
                <a:gd name="connsiteY25" fmla="*/ 407868 h 1130320"/>
                <a:gd name="connsiteX26" fmla="*/ 363519 w 1124943"/>
                <a:gd name="connsiteY26" fmla="*/ 425572 h 1130320"/>
                <a:gd name="connsiteX27" fmla="*/ 403250 w 1124943"/>
                <a:gd name="connsiteY27" fmla="*/ 407868 h 1130320"/>
                <a:gd name="connsiteX28" fmla="*/ 419391 w 1124943"/>
                <a:gd name="connsiteY28" fmla="*/ 367401 h 1130320"/>
                <a:gd name="connsiteX29" fmla="*/ 403250 w 1124943"/>
                <a:gd name="connsiteY29" fmla="*/ 326934 h 1130320"/>
                <a:gd name="connsiteX30" fmla="*/ 363519 w 1124943"/>
                <a:gd name="connsiteY30" fmla="*/ 310494 h 1130320"/>
                <a:gd name="connsiteX31" fmla="*/ 363519 w 1124943"/>
                <a:gd name="connsiteY31" fmla="*/ 280144 h 1130320"/>
                <a:gd name="connsiteX32" fmla="*/ 424357 w 1124943"/>
                <a:gd name="connsiteY32" fmla="*/ 305436 h 1130320"/>
                <a:gd name="connsiteX33" fmla="*/ 449189 w 1124943"/>
                <a:gd name="connsiteY33" fmla="*/ 367401 h 1130320"/>
                <a:gd name="connsiteX34" fmla="*/ 424357 w 1124943"/>
                <a:gd name="connsiteY34" fmla="*/ 429366 h 1130320"/>
                <a:gd name="connsiteX35" fmla="*/ 363519 w 1124943"/>
                <a:gd name="connsiteY35" fmla="*/ 454658 h 1130320"/>
                <a:gd name="connsiteX36" fmla="*/ 302681 w 1124943"/>
                <a:gd name="connsiteY36" fmla="*/ 429366 h 1130320"/>
                <a:gd name="connsiteX37" fmla="*/ 302681 w 1124943"/>
                <a:gd name="connsiteY37" fmla="*/ 305436 h 1130320"/>
                <a:gd name="connsiteX38" fmla="*/ 363519 w 1124943"/>
                <a:gd name="connsiteY38" fmla="*/ 280144 h 1130320"/>
                <a:gd name="connsiteX39" fmla="*/ 355553 w 1124943"/>
                <a:gd name="connsiteY39" fmla="*/ 205836 h 1130320"/>
                <a:gd name="connsiteX40" fmla="*/ 351807 w 1124943"/>
                <a:gd name="connsiteY40" fmla="*/ 208341 h 1130320"/>
                <a:gd name="connsiteX41" fmla="*/ 345565 w 1124943"/>
                <a:gd name="connsiteY41" fmla="*/ 227128 h 1130320"/>
                <a:gd name="connsiteX42" fmla="*/ 324342 w 1124943"/>
                <a:gd name="connsiteY42" fmla="*/ 248420 h 1130320"/>
                <a:gd name="connsiteX43" fmla="*/ 314355 w 1124943"/>
                <a:gd name="connsiteY43" fmla="*/ 252178 h 1130320"/>
                <a:gd name="connsiteX44" fmla="*/ 285641 w 1124943"/>
                <a:gd name="connsiteY44" fmla="*/ 252178 h 1130320"/>
                <a:gd name="connsiteX45" fmla="*/ 266915 w 1124943"/>
                <a:gd name="connsiteY45" fmla="*/ 243410 h 1130320"/>
                <a:gd name="connsiteX46" fmla="*/ 261921 w 1124943"/>
                <a:gd name="connsiteY46" fmla="*/ 244663 h 1130320"/>
                <a:gd name="connsiteX47" fmla="*/ 245692 w 1124943"/>
                <a:gd name="connsiteY47" fmla="*/ 262198 h 1130320"/>
                <a:gd name="connsiteX48" fmla="*/ 244443 w 1124943"/>
                <a:gd name="connsiteY48" fmla="*/ 267208 h 1130320"/>
                <a:gd name="connsiteX49" fmla="*/ 253182 w 1124943"/>
                <a:gd name="connsiteY49" fmla="*/ 284742 h 1130320"/>
                <a:gd name="connsiteX50" fmla="*/ 253182 w 1124943"/>
                <a:gd name="connsiteY50" fmla="*/ 314802 h 1130320"/>
                <a:gd name="connsiteX51" fmla="*/ 248189 w 1124943"/>
                <a:gd name="connsiteY51" fmla="*/ 323570 h 1130320"/>
                <a:gd name="connsiteX52" fmla="*/ 228214 w 1124943"/>
                <a:gd name="connsiteY52" fmla="*/ 344862 h 1130320"/>
                <a:gd name="connsiteX53" fmla="*/ 209488 w 1124943"/>
                <a:gd name="connsiteY53" fmla="*/ 351124 h 1130320"/>
                <a:gd name="connsiteX54" fmla="*/ 205742 w 1124943"/>
                <a:gd name="connsiteY54" fmla="*/ 354882 h 1130320"/>
                <a:gd name="connsiteX55" fmla="*/ 205742 w 1124943"/>
                <a:gd name="connsiteY55" fmla="*/ 379931 h 1130320"/>
                <a:gd name="connsiteX56" fmla="*/ 209488 w 1124943"/>
                <a:gd name="connsiteY56" fmla="*/ 383689 h 1130320"/>
                <a:gd name="connsiteX57" fmla="*/ 228214 w 1124943"/>
                <a:gd name="connsiteY57" fmla="*/ 391204 h 1130320"/>
                <a:gd name="connsiteX58" fmla="*/ 248189 w 1124943"/>
                <a:gd name="connsiteY58" fmla="*/ 411243 h 1130320"/>
                <a:gd name="connsiteX59" fmla="*/ 253182 w 1124943"/>
                <a:gd name="connsiteY59" fmla="*/ 421263 h 1130320"/>
                <a:gd name="connsiteX60" fmla="*/ 253182 w 1124943"/>
                <a:gd name="connsiteY60" fmla="*/ 450071 h 1130320"/>
                <a:gd name="connsiteX61" fmla="*/ 244443 w 1124943"/>
                <a:gd name="connsiteY61" fmla="*/ 468858 h 1130320"/>
                <a:gd name="connsiteX62" fmla="*/ 245692 w 1124943"/>
                <a:gd name="connsiteY62" fmla="*/ 473868 h 1130320"/>
                <a:gd name="connsiteX63" fmla="*/ 261921 w 1124943"/>
                <a:gd name="connsiteY63" fmla="*/ 491403 h 1130320"/>
                <a:gd name="connsiteX64" fmla="*/ 266915 w 1124943"/>
                <a:gd name="connsiteY64" fmla="*/ 491403 h 1130320"/>
                <a:gd name="connsiteX65" fmla="*/ 285641 w 1124943"/>
                <a:gd name="connsiteY65" fmla="*/ 482635 h 1130320"/>
                <a:gd name="connsiteX66" fmla="*/ 299374 w 1124943"/>
                <a:gd name="connsiteY66" fmla="*/ 480130 h 1130320"/>
                <a:gd name="connsiteX67" fmla="*/ 314355 w 1124943"/>
                <a:gd name="connsiteY67" fmla="*/ 482635 h 1130320"/>
                <a:gd name="connsiteX68" fmla="*/ 324342 w 1124943"/>
                <a:gd name="connsiteY68" fmla="*/ 487645 h 1130320"/>
                <a:gd name="connsiteX69" fmla="*/ 345565 w 1124943"/>
                <a:gd name="connsiteY69" fmla="*/ 507685 h 1130320"/>
                <a:gd name="connsiteX70" fmla="*/ 351807 w 1124943"/>
                <a:gd name="connsiteY70" fmla="*/ 526472 h 1130320"/>
                <a:gd name="connsiteX71" fmla="*/ 355553 w 1124943"/>
                <a:gd name="connsiteY71" fmla="*/ 528977 h 1130320"/>
                <a:gd name="connsiteX72" fmla="*/ 380521 w 1124943"/>
                <a:gd name="connsiteY72" fmla="*/ 528977 h 1130320"/>
                <a:gd name="connsiteX73" fmla="*/ 383018 w 1124943"/>
                <a:gd name="connsiteY73" fmla="*/ 526472 h 1130320"/>
                <a:gd name="connsiteX74" fmla="*/ 390508 w 1124943"/>
                <a:gd name="connsiteY74" fmla="*/ 507685 h 1130320"/>
                <a:gd name="connsiteX75" fmla="*/ 410483 w 1124943"/>
                <a:gd name="connsiteY75" fmla="*/ 487645 h 1130320"/>
                <a:gd name="connsiteX76" fmla="*/ 421719 w 1124943"/>
                <a:gd name="connsiteY76" fmla="*/ 482635 h 1130320"/>
                <a:gd name="connsiteX77" fmla="*/ 450432 w 1124943"/>
                <a:gd name="connsiteY77" fmla="*/ 482635 h 1130320"/>
                <a:gd name="connsiteX78" fmla="*/ 469159 w 1124943"/>
                <a:gd name="connsiteY78" fmla="*/ 491403 h 1130320"/>
                <a:gd name="connsiteX79" fmla="*/ 472904 w 1124943"/>
                <a:gd name="connsiteY79" fmla="*/ 491403 h 1130320"/>
                <a:gd name="connsiteX80" fmla="*/ 490382 w 1124943"/>
                <a:gd name="connsiteY80" fmla="*/ 473868 h 1130320"/>
                <a:gd name="connsiteX81" fmla="*/ 490382 w 1124943"/>
                <a:gd name="connsiteY81" fmla="*/ 468858 h 1130320"/>
                <a:gd name="connsiteX82" fmla="*/ 482891 w 1124943"/>
                <a:gd name="connsiteY82" fmla="*/ 450071 h 1130320"/>
                <a:gd name="connsiteX83" fmla="*/ 482891 w 1124943"/>
                <a:gd name="connsiteY83" fmla="*/ 421263 h 1130320"/>
                <a:gd name="connsiteX84" fmla="*/ 486637 w 1124943"/>
                <a:gd name="connsiteY84" fmla="*/ 411243 h 1130320"/>
                <a:gd name="connsiteX85" fmla="*/ 507860 w 1124943"/>
                <a:gd name="connsiteY85" fmla="*/ 391204 h 1130320"/>
                <a:gd name="connsiteX86" fmla="*/ 526586 w 1124943"/>
                <a:gd name="connsiteY86" fmla="*/ 383689 h 1130320"/>
                <a:gd name="connsiteX87" fmla="*/ 529083 w 1124943"/>
                <a:gd name="connsiteY87" fmla="*/ 379931 h 1130320"/>
                <a:gd name="connsiteX88" fmla="*/ 529083 w 1124943"/>
                <a:gd name="connsiteY88" fmla="*/ 354882 h 1130320"/>
                <a:gd name="connsiteX89" fmla="*/ 526586 w 1124943"/>
                <a:gd name="connsiteY89" fmla="*/ 351124 h 1130320"/>
                <a:gd name="connsiteX90" fmla="*/ 507860 w 1124943"/>
                <a:gd name="connsiteY90" fmla="*/ 344862 h 1130320"/>
                <a:gd name="connsiteX91" fmla="*/ 486637 w 1124943"/>
                <a:gd name="connsiteY91" fmla="*/ 323570 h 1130320"/>
                <a:gd name="connsiteX92" fmla="*/ 482891 w 1124943"/>
                <a:gd name="connsiteY92" fmla="*/ 314802 h 1130320"/>
                <a:gd name="connsiteX93" fmla="*/ 482891 w 1124943"/>
                <a:gd name="connsiteY93" fmla="*/ 284742 h 1130320"/>
                <a:gd name="connsiteX94" fmla="*/ 490382 w 1124943"/>
                <a:gd name="connsiteY94" fmla="*/ 267208 h 1130320"/>
                <a:gd name="connsiteX95" fmla="*/ 490382 w 1124943"/>
                <a:gd name="connsiteY95" fmla="*/ 262198 h 1130320"/>
                <a:gd name="connsiteX96" fmla="*/ 472904 w 1124943"/>
                <a:gd name="connsiteY96" fmla="*/ 244663 h 1130320"/>
                <a:gd name="connsiteX97" fmla="*/ 469159 w 1124943"/>
                <a:gd name="connsiteY97" fmla="*/ 243410 h 1130320"/>
                <a:gd name="connsiteX98" fmla="*/ 450432 w 1124943"/>
                <a:gd name="connsiteY98" fmla="*/ 252178 h 1130320"/>
                <a:gd name="connsiteX99" fmla="*/ 421719 w 1124943"/>
                <a:gd name="connsiteY99" fmla="*/ 252178 h 1130320"/>
                <a:gd name="connsiteX100" fmla="*/ 410483 w 1124943"/>
                <a:gd name="connsiteY100" fmla="*/ 248420 h 1130320"/>
                <a:gd name="connsiteX101" fmla="*/ 390508 w 1124943"/>
                <a:gd name="connsiteY101" fmla="*/ 227128 h 1130320"/>
                <a:gd name="connsiteX102" fmla="*/ 383018 w 1124943"/>
                <a:gd name="connsiteY102" fmla="*/ 208341 h 1130320"/>
                <a:gd name="connsiteX103" fmla="*/ 380521 w 1124943"/>
                <a:gd name="connsiteY103" fmla="*/ 205836 h 1130320"/>
                <a:gd name="connsiteX104" fmla="*/ 355553 w 1124943"/>
                <a:gd name="connsiteY104" fmla="*/ 205836 h 1130320"/>
                <a:gd name="connsiteX105" fmla="*/ 355553 w 1124943"/>
                <a:gd name="connsiteY105" fmla="*/ 175776 h 1130320"/>
                <a:gd name="connsiteX106" fmla="*/ 380521 w 1124943"/>
                <a:gd name="connsiteY106" fmla="*/ 175776 h 1130320"/>
                <a:gd name="connsiteX107" fmla="*/ 411731 w 1124943"/>
                <a:gd name="connsiteY107" fmla="*/ 198321 h 1130320"/>
                <a:gd name="connsiteX108" fmla="*/ 417973 w 1124943"/>
                <a:gd name="connsiteY108" fmla="*/ 217108 h 1130320"/>
                <a:gd name="connsiteX109" fmla="*/ 421719 w 1124943"/>
                <a:gd name="connsiteY109" fmla="*/ 219613 h 1130320"/>
                <a:gd name="connsiteX110" fmla="*/ 434203 w 1124943"/>
                <a:gd name="connsiteY110" fmla="*/ 224623 h 1130320"/>
                <a:gd name="connsiteX111" fmla="*/ 437948 w 1124943"/>
                <a:gd name="connsiteY111" fmla="*/ 224623 h 1130320"/>
                <a:gd name="connsiteX112" fmla="*/ 456674 w 1124943"/>
                <a:gd name="connsiteY112" fmla="*/ 217108 h 1130320"/>
                <a:gd name="connsiteX113" fmla="*/ 495375 w 1124943"/>
                <a:gd name="connsiteY113" fmla="*/ 223371 h 1130320"/>
                <a:gd name="connsiteX114" fmla="*/ 511605 w 1124943"/>
                <a:gd name="connsiteY114" fmla="*/ 240905 h 1130320"/>
                <a:gd name="connsiteX115" fmla="*/ 517847 w 1124943"/>
                <a:gd name="connsiteY115" fmla="*/ 278480 h 1130320"/>
                <a:gd name="connsiteX116" fmla="*/ 509108 w 1124943"/>
                <a:gd name="connsiteY116" fmla="*/ 298520 h 1130320"/>
                <a:gd name="connsiteX117" fmla="*/ 510356 w 1124943"/>
                <a:gd name="connsiteY117" fmla="*/ 301025 h 1130320"/>
                <a:gd name="connsiteX118" fmla="*/ 514102 w 1124943"/>
                <a:gd name="connsiteY118" fmla="*/ 314802 h 1130320"/>
                <a:gd name="connsiteX119" fmla="*/ 517847 w 1124943"/>
                <a:gd name="connsiteY119" fmla="*/ 317307 h 1130320"/>
                <a:gd name="connsiteX120" fmla="*/ 536573 w 1124943"/>
                <a:gd name="connsiteY120" fmla="*/ 323570 h 1130320"/>
                <a:gd name="connsiteX121" fmla="*/ 559045 w 1124943"/>
                <a:gd name="connsiteY121" fmla="*/ 354882 h 1130320"/>
                <a:gd name="connsiteX122" fmla="*/ 559045 w 1124943"/>
                <a:gd name="connsiteY122" fmla="*/ 379931 h 1130320"/>
                <a:gd name="connsiteX123" fmla="*/ 536573 w 1124943"/>
                <a:gd name="connsiteY123" fmla="*/ 411243 h 1130320"/>
                <a:gd name="connsiteX124" fmla="*/ 517847 w 1124943"/>
                <a:gd name="connsiteY124" fmla="*/ 418758 h 1130320"/>
                <a:gd name="connsiteX125" fmla="*/ 514102 w 1124943"/>
                <a:gd name="connsiteY125" fmla="*/ 421263 h 1130320"/>
                <a:gd name="connsiteX126" fmla="*/ 510356 w 1124943"/>
                <a:gd name="connsiteY126" fmla="*/ 433788 h 1130320"/>
                <a:gd name="connsiteX127" fmla="*/ 509108 w 1124943"/>
                <a:gd name="connsiteY127" fmla="*/ 437546 h 1130320"/>
                <a:gd name="connsiteX128" fmla="*/ 517847 w 1124943"/>
                <a:gd name="connsiteY128" fmla="*/ 456333 h 1130320"/>
                <a:gd name="connsiteX129" fmla="*/ 511605 w 1124943"/>
                <a:gd name="connsiteY129" fmla="*/ 495160 h 1130320"/>
                <a:gd name="connsiteX130" fmla="*/ 495375 w 1124943"/>
                <a:gd name="connsiteY130" fmla="*/ 511442 h 1130320"/>
                <a:gd name="connsiteX131" fmla="*/ 455426 w 1124943"/>
                <a:gd name="connsiteY131" fmla="*/ 518957 h 1130320"/>
                <a:gd name="connsiteX132" fmla="*/ 437948 w 1124943"/>
                <a:gd name="connsiteY132" fmla="*/ 510190 h 1130320"/>
                <a:gd name="connsiteX133" fmla="*/ 434203 w 1124943"/>
                <a:gd name="connsiteY133" fmla="*/ 510190 h 1130320"/>
                <a:gd name="connsiteX134" fmla="*/ 421719 w 1124943"/>
                <a:gd name="connsiteY134" fmla="*/ 515200 h 1130320"/>
                <a:gd name="connsiteX135" fmla="*/ 417973 w 1124943"/>
                <a:gd name="connsiteY135" fmla="*/ 517705 h 1130320"/>
                <a:gd name="connsiteX136" fmla="*/ 411731 w 1124943"/>
                <a:gd name="connsiteY136" fmla="*/ 537744 h 1130320"/>
                <a:gd name="connsiteX137" fmla="*/ 380521 w 1124943"/>
                <a:gd name="connsiteY137" fmla="*/ 559037 h 1130320"/>
                <a:gd name="connsiteX138" fmla="*/ 355553 w 1124943"/>
                <a:gd name="connsiteY138" fmla="*/ 559037 h 1130320"/>
                <a:gd name="connsiteX139" fmla="*/ 324342 w 1124943"/>
                <a:gd name="connsiteY139" fmla="*/ 537744 h 1130320"/>
                <a:gd name="connsiteX140" fmla="*/ 316852 w 1124943"/>
                <a:gd name="connsiteY140" fmla="*/ 517705 h 1130320"/>
                <a:gd name="connsiteX141" fmla="*/ 314355 w 1124943"/>
                <a:gd name="connsiteY141" fmla="*/ 515200 h 1130320"/>
                <a:gd name="connsiteX142" fmla="*/ 301871 w 1124943"/>
                <a:gd name="connsiteY142" fmla="*/ 510190 h 1130320"/>
                <a:gd name="connsiteX143" fmla="*/ 298125 w 1124943"/>
                <a:gd name="connsiteY143" fmla="*/ 510190 h 1130320"/>
                <a:gd name="connsiteX144" fmla="*/ 279399 w 1124943"/>
                <a:gd name="connsiteY144" fmla="*/ 518957 h 1130320"/>
                <a:gd name="connsiteX145" fmla="*/ 240698 w 1124943"/>
                <a:gd name="connsiteY145" fmla="*/ 511442 h 1130320"/>
                <a:gd name="connsiteX146" fmla="*/ 224469 w 1124943"/>
                <a:gd name="connsiteY146" fmla="*/ 495160 h 1130320"/>
                <a:gd name="connsiteX147" fmla="*/ 216978 w 1124943"/>
                <a:gd name="connsiteY147" fmla="*/ 456333 h 1130320"/>
                <a:gd name="connsiteX148" fmla="*/ 225717 w 1124943"/>
                <a:gd name="connsiteY148" fmla="*/ 437546 h 1130320"/>
                <a:gd name="connsiteX149" fmla="*/ 225717 w 1124943"/>
                <a:gd name="connsiteY149" fmla="*/ 433788 h 1130320"/>
                <a:gd name="connsiteX150" fmla="*/ 220723 w 1124943"/>
                <a:gd name="connsiteY150" fmla="*/ 421263 h 1130320"/>
                <a:gd name="connsiteX151" fmla="*/ 218226 w 1124943"/>
                <a:gd name="connsiteY151" fmla="*/ 418758 h 1130320"/>
                <a:gd name="connsiteX152" fmla="*/ 199500 w 1124943"/>
                <a:gd name="connsiteY152" fmla="*/ 411243 h 1130320"/>
                <a:gd name="connsiteX153" fmla="*/ 175780 w 1124943"/>
                <a:gd name="connsiteY153" fmla="*/ 379931 h 1130320"/>
                <a:gd name="connsiteX154" fmla="*/ 175780 w 1124943"/>
                <a:gd name="connsiteY154" fmla="*/ 354882 h 1130320"/>
                <a:gd name="connsiteX155" fmla="*/ 199500 w 1124943"/>
                <a:gd name="connsiteY155" fmla="*/ 323570 h 1130320"/>
                <a:gd name="connsiteX156" fmla="*/ 218226 w 1124943"/>
                <a:gd name="connsiteY156" fmla="*/ 317307 h 1130320"/>
                <a:gd name="connsiteX157" fmla="*/ 220723 w 1124943"/>
                <a:gd name="connsiteY157" fmla="*/ 314802 h 1130320"/>
                <a:gd name="connsiteX158" fmla="*/ 225717 w 1124943"/>
                <a:gd name="connsiteY158" fmla="*/ 301025 h 1130320"/>
                <a:gd name="connsiteX159" fmla="*/ 225717 w 1124943"/>
                <a:gd name="connsiteY159" fmla="*/ 298520 h 1130320"/>
                <a:gd name="connsiteX160" fmla="*/ 216978 w 1124943"/>
                <a:gd name="connsiteY160" fmla="*/ 278480 h 1130320"/>
                <a:gd name="connsiteX161" fmla="*/ 223220 w 1124943"/>
                <a:gd name="connsiteY161" fmla="*/ 240905 h 1130320"/>
                <a:gd name="connsiteX162" fmla="*/ 240698 w 1124943"/>
                <a:gd name="connsiteY162" fmla="*/ 223371 h 1130320"/>
                <a:gd name="connsiteX163" fmla="*/ 279399 w 1124943"/>
                <a:gd name="connsiteY163" fmla="*/ 217108 h 1130320"/>
                <a:gd name="connsiteX164" fmla="*/ 298125 w 1124943"/>
                <a:gd name="connsiteY164" fmla="*/ 224623 h 1130320"/>
                <a:gd name="connsiteX165" fmla="*/ 301871 w 1124943"/>
                <a:gd name="connsiteY165" fmla="*/ 224623 h 1130320"/>
                <a:gd name="connsiteX166" fmla="*/ 314355 w 1124943"/>
                <a:gd name="connsiteY166" fmla="*/ 219613 h 1130320"/>
                <a:gd name="connsiteX167" fmla="*/ 316852 w 1124943"/>
                <a:gd name="connsiteY167" fmla="*/ 217108 h 1130320"/>
                <a:gd name="connsiteX168" fmla="*/ 324342 w 1124943"/>
                <a:gd name="connsiteY168" fmla="*/ 198321 h 1130320"/>
                <a:gd name="connsiteX169" fmla="*/ 355553 w 1124943"/>
                <a:gd name="connsiteY169" fmla="*/ 175776 h 1130320"/>
                <a:gd name="connsiteX170" fmla="*/ 365873 w 1124943"/>
                <a:gd name="connsiteY170" fmla="*/ 101347 h 1130320"/>
                <a:gd name="connsiteX171" fmla="*/ 176642 w 1124943"/>
                <a:gd name="connsiteY171" fmla="*/ 179932 h 1130320"/>
                <a:gd name="connsiteX172" fmla="*/ 176642 w 1124943"/>
                <a:gd name="connsiteY172" fmla="*/ 560381 h 1130320"/>
                <a:gd name="connsiteX173" fmla="*/ 365873 w 1124943"/>
                <a:gd name="connsiteY173" fmla="*/ 638966 h 1130320"/>
                <a:gd name="connsiteX174" fmla="*/ 555104 w 1124943"/>
                <a:gd name="connsiteY174" fmla="*/ 560381 h 1130320"/>
                <a:gd name="connsiteX175" fmla="*/ 633536 w 1124943"/>
                <a:gd name="connsiteY175" fmla="*/ 369533 h 1130320"/>
                <a:gd name="connsiteX176" fmla="*/ 555104 w 1124943"/>
                <a:gd name="connsiteY176" fmla="*/ 179932 h 1130320"/>
                <a:gd name="connsiteX177" fmla="*/ 365873 w 1124943"/>
                <a:gd name="connsiteY177" fmla="*/ 101347 h 1130320"/>
                <a:gd name="connsiteX178" fmla="*/ 365873 w 1124943"/>
                <a:gd name="connsiteY178" fmla="*/ 71410 h 1130320"/>
                <a:gd name="connsiteX179" fmla="*/ 576268 w 1124943"/>
                <a:gd name="connsiteY179" fmla="*/ 158726 h 1130320"/>
                <a:gd name="connsiteX180" fmla="*/ 663414 w 1124943"/>
                <a:gd name="connsiteY180" fmla="*/ 369533 h 1130320"/>
                <a:gd name="connsiteX181" fmla="*/ 576268 w 1124943"/>
                <a:gd name="connsiteY181" fmla="*/ 581587 h 1130320"/>
                <a:gd name="connsiteX182" fmla="*/ 365873 w 1124943"/>
                <a:gd name="connsiteY182" fmla="*/ 668903 h 1130320"/>
                <a:gd name="connsiteX183" fmla="*/ 155478 w 1124943"/>
                <a:gd name="connsiteY183" fmla="*/ 581587 h 1130320"/>
                <a:gd name="connsiteX184" fmla="*/ 155478 w 1124943"/>
                <a:gd name="connsiteY184" fmla="*/ 158726 h 1130320"/>
                <a:gd name="connsiteX185" fmla="*/ 365873 w 1124943"/>
                <a:gd name="connsiteY185" fmla="*/ 71410 h 1130320"/>
                <a:gd name="connsiteX186" fmla="*/ 365351 w 1124943"/>
                <a:gd name="connsiteY186" fmla="*/ 29942 h 1130320"/>
                <a:gd name="connsiteX187" fmla="*/ 127997 w 1124943"/>
                <a:gd name="connsiteY187" fmla="*/ 128502 h 1130320"/>
                <a:gd name="connsiteX188" fmla="*/ 29825 w 1124943"/>
                <a:gd name="connsiteY188" fmla="*/ 366793 h 1130320"/>
                <a:gd name="connsiteX189" fmla="*/ 127997 w 1124943"/>
                <a:gd name="connsiteY189" fmla="*/ 606330 h 1130320"/>
                <a:gd name="connsiteX190" fmla="*/ 365351 w 1124943"/>
                <a:gd name="connsiteY190" fmla="*/ 704890 h 1130320"/>
                <a:gd name="connsiteX191" fmla="*/ 602704 w 1124943"/>
                <a:gd name="connsiteY191" fmla="*/ 606330 h 1130320"/>
                <a:gd name="connsiteX192" fmla="*/ 700877 w 1124943"/>
                <a:gd name="connsiteY192" fmla="*/ 366793 h 1130320"/>
                <a:gd name="connsiteX193" fmla="*/ 602704 w 1124943"/>
                <a:gd name="connsiteY193" fmla="*/ 128502 h 1130320"/>
                <a:gd name="connsiteX194" fmla="*/ 365351 w 1124943"/>
                <a:gd name="connsiteY194" fmla="*/ 29942 h 1130320"/>
                <a:gd name="connsiteX195" fmla="*/ 365351 w 1124943"/>
                <a:gd name="connsiteY195" fmla="*/ 0 h 1130320"/>
                <a:gd name="connsiteX196" fmla="*/ 623830 w 1124943"/>
                <a:gd name="connsiteY196" fmla="*/ 107293 h 1130320"/>
                <a:gd name="connsiteX197" fmla="*/ 730701 w 1124943"/>
                <a:gd name="connsiteY197" fmla="*/ 366793 h 1130320"/>
                <a:gd name="connsiteX198" fmla="*/ 690935 w 1124943"/>
                <a:gd name="connsiteY198" fmla="*/ 533970 h 1130320"/>
                <a:gd name="connsiteX199" fmla="*/ 1092323 w 1124943"/>
                <a:gd name="connsiteY199" fmla="*/ 938190 h 1130320"/>
                <a:gd name="connsiteX200" fmla="*/ 1092323 w 1124943"/>
                <a:gd name="connsiteY200" fmla="*/ 1097882 h 1130320"/>
                <a:gd name="connsiteX201" fmla="*/ 1012791 w 1124943"/>
                <a:gd name="connsiteY201" fmla="*/ 1130320 h 1130320"/>
                <a:gd name="connsiteX202" fmla="*/ 934502 w 1124943"/>
                <a:gd name="connsiteY202" fmla="*/ 1097882 h 1130320"/>
                <a:gd name="connsiteX203" fmla="*/ 626549 w 1124943"/>
                <a:gd name="connsiteY203" fmla="*/ 788714 h 1130320"/>
                <a:gd name="connsiteX204" fmla="*/ 531871 w 1124943"/>
                <a:gd name="connsiteY204" fmla="*/ 693662 h 1130320"/>
                <a:gd name="connsiteX205" fmla="*/ 451407 w 1124943"/>
                <a:gd name="connsiteY205" fmla="*/ 723448 h 1130320"/>
                <a:gd name="connsiteX206" fmla="*/ 430758 w 1124943"/>
                <a:gd name="connsiteY206" fmla="*/ 725881 h 1130320"/>
                <a:gd name="connsiteX207" fmla="*/ 365351 w 1124943"/>
                <a:gd name="connsiteY207" fmla="*/ 733585 h 1130320"/>
                <a:gd name="connsiteX208" fmla="*/ 106871 w 1124943"/>
                <a:gd name="connsiteY208" fmla="*/ 626292 h 1130320"/>
                <a:gd name="connsiteX209" fmla="*/ 0 w 1124943"/>
                <a:gd name="connsiteY209" fmla="*/ 366793 h 1130320"/>
                <a:gd name="connsiteX210" fmla="*/ 106871 w 1124943"/>
                <a:gd name="connsiteY210" fmla="*/ 107293 h 1130320"/>
                <a:gd name="connsiteX211" fmla="*/ 365351 w 1124943"/>
                <a:gd name="connsiteY211" fmla="*/ 0 h 1130320"/>
                <a:gd name="connsiteX0" fmla="*/ 705214 w 1124943"/>
                <a:gd name="connsiteY0" fmla="*/ 822767 h 1130320"/>
                <a:gd name="connsiteX1" fmla="*/ 703362 w 1124943"/>
                <a:gd name="connsiteY1" fmla="*/ 824659 h 1130320"/>
                <a:gd name="connsiteX2" fmla="*/ 954385 w 1124943"/>
                <a:gd name="connsiteY2" fmla="*/ 1075425 h 1130320"/>
                <a:gd name="connsiteX3" fmla="*/ 1071198 w 1124943"/>
                <a:gd name="connsiteY3" fmla="*/ 1075425 h 1130320"/>
                <a:gd name="connsiteX4" fmla="*/ 1088739 w 1124943"/>
                <a:gd name="connsiteY4" fmla="*/ 1042761 h 1130320"/>
                <a:gd name="connsiteX5" fmla="*/ 1070583 w 1124943"/>
                <a:gd name="connsiteY5" fmla="*/ 1069447 h 1130320"/>
                <a:gd name="connsiteX6" fmla="*/ 953886 w 1124943"/>
                <a:gd name="connsiteY6" fmla="*/ 1069447 h 1130320"/>
                <a:gd name="connsiteX7" fmla="*/ 705214 w 1124943"/>
                <a:gd name="connsiteY7" fmla="*/ 822767 h 1130320"/>
                <a:gd name="connsiteX8" fmla="*/ 736915 w 1124943"/>
                <a:gd name="connsiteY8" fmla="*/ 623797 h 1130320"/>
                <a:gd name="connsiteX9" fmla="*/ 621344 w 1124943"/>
                <a:gd name="connsiteY9" fmla="*/ 741071 h 1130320"/>
                <a:gd name="connsiteX10" fmla="*/ 682236 w 1124943"/>
                <a:gd name="connsiteY10" fmla="*/ 803450 h 1130320"/>
                <a:gd name="connsiteX11" fmla="*/ 729458 w 1124943"/>
                <a:gd name="connsiteY11" fmla="*/ 753546 h 1130320"/>
                <a:gd name="connsiteX12" fmla="*/ 772952 w 1124943"/>
                <a:gd name="connsiteY12" fmla="*/ 712376 h 1130320"/>
                <a:gd name="connsiteX13" fmla="*/ 799049 w 1124943"/>
                <a:gd name="connsiteY13" fmla="*/ 684929 h 1130320"/>
                <a:gd name="connsiteX14" fmla="*/ 772952 w 1124943"/>
                <a:gd name="connsiteY14" fmla="*/ 658729 h 1130320"/>
                <a:gd name="connsiteX15" fmla="*/ 736915 w 1124943"/>
                <a:gd name="connsiteY15" fmla="*/ 623797 h 1130320"/>
                <a:gd name="connsiteX16" fmla="*/ 674780 w 1124943"/>
                <a:gd name="connsiteY16" fmla="*/ 561417 h 1130320"/>
                <a:gd name="connsiteX17" fmla="*/ 623830 w 1124943"/>
                <a:gd name="connsiteY17" fmla="*/ 626292 h 1130320"/>
                <a:gd name="connsiteX18" fmla="*/ 557967 w 1124943"/>
                <a:gd name="connsiteY18" fmla="*/ 678691 h 1130320"/>
                <a:gd name="connsiteX19" fmla="*/ 598976 w 1124943"/>
                <a:gd name="connsiteY19" fmla="*/ 719861 h 1130320"/>
                <a:gd name="connsiteX20" fmla="*/ 715789 w 1124943"/>
                <a:gd name="connsiteY20" fmla="*/ 602588 h 1130320"/>
                <a:gd name="connsiteX21" fmla="*/ 674780 w 1124943"/>
                <a:gd name="connsiteY21" fmla="*/ 561417 h 1130320"/>
                <a:gd name="connsiteX22" fmla="*/ 363519 w 1124943"/>
                <a:gd name="connsiteY22" fmla="*/ 310494 h 1130320"/>
                <a:gd name="connsiteX23" fmla="*/ 322547 w 1124943"/>
                <a:gd name="connsiteY23" fmla="*/ 326934 h 1130320"/>
                <a:gd name="connsiteX24" fmla="*/ 322547 w 1124943"/>
                <a:gd name="connsiteY24" fmla="*/ 407868 h 1130320"/>
                <a:gd name="connsiteX25" fmla="*/ 363519 w 1124943"/>
                <a:gd name="connsiteY25" fmla="*/ 425572 h 1130320"/>
                <a:gd name="connsiteX26" fmla="*/ 403250 w 1124943"/>
                <a:gd name="connsiteY26" fmla="*/ 407868 h 1130320"/>
                <a:gd name="connsiteX27" fmla="*/ 419391 w 1124943"/>
                <a:gd name="connsiteY27" fmla="*/ 367401 h 1130320"/>
                <a:gd name="connsiteX28" fmla="*/ 403250 w 1124943"/>
                <a:gd name="connsiteY28" fmla="*/ 326934 h 1130320"/>
                <a:gd name="connsiteX29" fmla="*/ 363519 w 1124943"/>
                <a:gd name="connsiteY29" fmla="*/ 310494 h 1130320"/>
                <a:gd name="connsiteX30" fmla="*/ 363519 w 1124943"/>
                <a:gd name="connsiteY30" fmla="*/ 280144 h 1130320"/>
                <a:gd name="connsiteX31" fmla="*/ 424357 w 1124943"/>
                <a:gd name="connsiteY31" fmla="*/ 305436 h 1130320"/>
                <a:gd name="connsiteX32" fmla="*/ 449189 w 1124943"/>
                <a:gd name="connsiteY32" fmla="*/ 367401 h 1130320"/>
                <a:gd name="connsiteX33" fmla="*/ 424357 w 1124943"/>
                <a:gd name="connsiteY33" fmla="*/ 429366 h 1130320"/>
                <a:gd name="connsiteX34" fmla="*/ 363519 w 1124943"/>
                <a:gd name="connsiteY34" fmla="*/ 454658 h 1130320"/>
                <a:gd name="connsiteX35" fmla="*/ 302681 w 1124943"/>
                <a:gd name="connsiteY35" fmla="*/ 429366 h 1130320"/>
                <a:gd name="connsiteX36" fmla="*/ 302681 w 1124943"/>
                <a:gd name="connsiteY36" fmla="*/ 305436 h 1130320"/>
                <a:gd name="connsiteX37" fmla="*/ 363519 w 1124943"/>
                <a:gd name="connsiteY37" fmla="*/ 280144 h 1130320"/>
                <a:gd name="connsiteX38" fmla="*/ 355553 w 1124943"/>
                <a:gd name="connsiteY38" fmla="*/ 205836 h 1130320"/>
                <a:gd name="connsiteX39" fmla="*/ 351807 w 1124943"/>
                <a:gd name="connsiteY39" fmla="*/ 208341 h 1130320"/>
                <a:gd name="connsiteX40" fmla="*/ 345565 w 1124943"/>
                <a:gd name="connsiteY40" fmla="*/ 227128 h 1130320"/>
                <a:gd name="connsiteX41" fmla="*/ 324342 w 1124943"/>
                <a:gd name="connsiteY41" fmla="*/ 248420 h 1130320"/>
                <a:gd name="connsiteX42" fmla="*/ 314355 w 1124943"/>
                <a:gd name="connsiteY42" fmla="*/ 252178 h 1130320"/>
                <a:gd name="connsiteX43" fmla="*/ 285641 w 1124943"/>
                <a:gd name="connsiteY43" fmla="*/ 252178 h 1130320"/>
                <a:gd name="connsiteX44" fmla="*/ 266915 w 1124943"/>
                <a:gd name="connsiteY44" fmla="*/ 243410 h 1130320"/>
                <a:gd name="connsiteX45" fmla="*/ 261921 w 1124943"/>
                <a:gd name="connsiteY45" fmla="*/ 244663 h 1130320"/>
                <a:gd name="connsiteX46" fmla="*/ 245692 w 1124943"/>
                <a:gd name="connsiteY46" fmla="*/ 262198 h 1130320"/>
                <a:gd name="connsiteX47" fmla="*/ 244443 w 1124943"/>
                <a:gd name="connsiteY47" fmla="*/ 267208 h 1130320"/>
                <a:gd name="connsiteX48" fmla="*/ 253182 w 1124943"/>
                <a:gd name="connsiteY48" fmla="*/ 284742 h 1130320"/>
                <a:gd name="connsiteX49" fmla="*/ 253182 w 1124943"/>
                <a:gd name="connsiteY49" fmla="*/ 314802 h 1130320"/>
                <a:gd name="connsiteX50" fmla="*/ 248189 w 1124943"/>
                <a:gd name="connsiteY50" fmla="*/ 323570 h 1130320"/>
                <a:gd name="connsiteX51" fmla="*/ 228214 w 1124943"/>
                <a:gd name="connsiteY51" fmla="*/ 344862 h 1130320"/>
                <a:gd name="connsiteX52" fmla="*/ 209488 w 1124943"/>
                <a:gd name="connsiteY52" fmla="*/ 351124 h 1130320"/>
                <a:gd name="connsiteX53" fmla="*/ 205742 w 1124943"/>
                <a:gd name="connsiteY53" fmla="*/ 354882 h 1130320"/>
                <a:gd name="connsiteX54" fmla="*/ 205742 w 1124943"/>
                <a:gd name="connsiteY54" fmla="*/ 379931 h 1130320"/>
                <a:gd name="connsiteX55" fmla="*/ 209488 w 1124943"/>
                <a:gd name="connsiteY55" fmla="*/ 383689 h 1130320"/>
                <a:gd name="connsiteX56" fmla="*/ 228214 w 1124943"/>
                <a:gd name="connsiteY56" fmla="*/ 391204 h 1130320"/>
                <a:gd name="connsiteX57" fmla="*/ 248189 w 1124943"/>
                <a:gd name="connsiteY57" fmla="*/ 411243 h 1130320"/>
                <a:gd name="connsiteX58" fmla="*/ 253182 w 1124943"/>
                <a:gd name="connsiteY58" fmla="*/ 421263 h 1130320"/>
                <a:gd name="connsiteX59" fmla="*/ 253182 w 1124943"/>
                <a:gd name="connsiteY59" fmla="*/ 450071 h 1130320"/>
                <a:gd name="connsiteX60" fmla="*/ 244443 w 1124943"/>
                <a:gd name="connsiteY60" fmla="*/ 468858 h 1130320"/>
                <a:gd name="connsiteX61" fmla="*/ 245692 w 1124943"/>
                <a:gd name="connsiteY61" fmla="*/ 473868 h 1130320"/>
                <a:gd name="connsiteX62" fmla="*/ 261921 w 1124943"/>
                <a:gd name="connsiteY62" fmla="*/ 491403 h 1130320"/>
                <a:gd name="connsiteX63" fmla="*/ 266915 w 1124943"/>
                <a:gd name="connsiteY63" fmla="*/ 491403 h 1130320"/>
                <a:gd name="connsiteX64" fmla="*/ 285641 w 1124943"/>
                <a:gd name="connsiteY64" fmla="*/ 482635 h 1130320"/>
                <a:gd name="connsiteX65" fmla="*/ 299374 w 1124943"/>
                <a:gd name="connsiteY65" fmla="*/ 480130 h 1130320"/>
                <a:gd name="connsiteX66" fmla="*/ 314355 w 1124943"/>
                <a:gd name="connsiteY66" fmla="*/ 482635 h 1130320"/>
                <a:gd name="connsiteX67" fmla="*/ 324342 w 1124943"/>
                <a:gd name="connsiteY67" fmla="*/ 487645 h 1130320"/>
                <a:gd name="connsiteX68" fmla="*/ 345565 w 1124943"/>
                <a:gd name="connsiteY68" fmla="*/ 507685 h 1130320"/>
                <a:gd name="connsiteX69" fmla="*/ 351807 w 1124943"/>
                <a:gd name="connsiteY69" fmla="*/ 526472 h 1130320"/>
                <a:gd name="connsiteX70" fmla="*/ 355553 w 1124943"/>
                <a:gd name="connsiteY70" fmla="*/ 528977 h 1130320"/>
                <a:gd name="connsiteX71" fmla="*/ 380521 w 1124943"/>
                <a:gd name="connsiteY71" fmla="*/ 528977 h 1130320"/>
                <a:gd name="connsiteX72" fmla="*/ 383018 w 1124943"/>
                <a:gd name="connsiteY72" fmla="*/ 526472 h 1130320"/>
                <a:gd name="connsiteX73" fmla="*/ 390508 w 1124943"/>
                <a:gd name="connsiteY73" fmla="*/ 507685 h 1130320"/>
                <a:gd name="connsiteX74" fmla="*/ 410483 w 1124943"/>
                <a:gd name="connsiteY74" fmla="*/ 487645 h 1130320"/>
                <a:gd name="connsiteX75" fmla="*/ 421719 w 1124943"/>
                <a:gd name="connsiteY75" fmla="*/ 482635 h 1130320"/>
                <a:gd name="connsiteX76" fmla="*/ 450432 w 1124943"/>
                <a:gd name="connsiteY76" fmla="*/ 482635 h 1130320"/>
                <a:gd name="connsiteX77" fmla="*/ 469159 w 1124943"/>
                <a:gd name="connsiteY77" fmla="*/ 491403 h 1130320"/>
                <a:gd name="connsiteX78" fmla="*/ 472904 w 1124943"/>
                <a:gd name="connsiteY78" fmla="*/ 491403 h 1130320"/>
                <a:gd name="connsiteX79" fmla="*/ 490382 w 1124943"/>
                <a:gd name="connsiteY79" fmla="*/ 473868 h 1130320"/>
                <a:gd name="connsiteX80" fmla="*/ 490382 w 1124943"/>
                <a:gd name="connsiteY80" fmla="*/ 468858 h 1130320"/>
                <a:gd name="connsiteX81" fmla="*/ 482891 w 1124943"/>
                <a:gd name="connsiteY81" fmla="*/ 450071 h 1130320"/>
                <a:gd name="connsiteX82" fmla="*/ 482891 w 1124943"/>
                <a:gd name="connsiteY82" fmla="*/ 421263 h 1130320"/>
                <a:gd name="connsiteX83" fmla="*/ 486637 w 1124943"/>
                <a:gd name="connsiteY83" fmla="*/ 411243 h 1130320"/>
                <a:gd name="connsiteX84" fmla="*/ 507860 w 1124943"/>
                <a:gd name="connsiteY84" fmla="*/ 391204 h 1130320"/>
                <a:gd name="connsiteX85" fmla="*/ 526586 w 1124943"/>
                <a:gd name="connsiteY85" fmla="*/ 383689 h 1130320"/>
                <a:gd name="connsiteX86" fmla="*/ 529083 w 1124943"/>
                <a:gd name="connsiteY86" fmla="*/ 379931 h 1130320"/>
                <a:gd name="connsiteX87" fmla="*/ 529083 w 1124943"/>
                <a:gd name="connsiteY87" fmla="*/ 354882 h 1130320"/>
                <a:gd name="connsiteX88" fmla="*/ 526586 w 1124943"/>
                <a:gd name="connsiteY88" fmla="*/ 351124 h 1130320"/>
                <a:gd name="connsiteX89" fmla="*/ 507860 w 1124943"/>
                <a:gd name="connsiteY89" fmla="*/ 344862 h 1130320"/>
                <a:gd name="connsiteX90" fmla="*/ 486637 w 1124943"/>
                <a:gd name="connsiteY90" fmla="*/ 323570 h 1130320"/>
                <a:gd name="connsiteX91" fmla="*/ 482891 w 1124943"/>
                <a:gd name="connsiteY91" fmla="*/ 314802 h 1130320"/>
                <a:gd name="connsiteX92" fmla="*/ 482891 w 1124943"/>
                <a:gd name="connsiteY92" fmla="*/ 284742 h 1130320"/>
                <a:gd name="connsiteX93" fmla="*/ 490382 w 1124943"/>
                <a:gd name="connsiteY93" fmla="*/ 267208 h 1130320"/>
                <a:gd name="connsiteX94" fmla="*/ 490382 w 1124943"/>
                <a:gd name="connsiteY94" fmla="*/ 262198 h 1130320"/>
                <a:gd name="connsiteX95" fmla="*/ 472904 w 1124943"/>
                <a:gd name="connsiteY95" fmla="*/ 244663 h 1130320"/>
                <a:gd name="connsiteX96" fmla="*/ 469159 w 1124943"/>
                <a:gd name="connsiteY96" fmla="*/ 243410 h 1130320"/>
                <a:gd name="connsiteX97" fmla="*/ 450432 w 1124943"/>
                <a:gd name="connsiteY97" fmla="*/ 252178 h 1130320"/>
                <a:gd name="connsiteX98" fmla="*/ 421719 w 1124943"/>
                <a:gd name="connsiteY98" fmla="*/ 252178 h 1130320"/>
                <a:gd name="connsiteX99" fmla="*/ 410483 w 1124943"/>
                <a:gd name="connsiteY99" fmla="*/ 248420 h 1130320"/>
                <a:gd name="connsiteX100" fmla="*/ 390508 w 1124943"/>
                <a:gd name="connsiteY100" fmla="*/ 227128 h 1130320"/>
                <a:gd name="connsiteX101" fmla="*/ 383018 w 1124943"/>
                <a:gd name="connsiteY101" fmla="*/ 208341 h 1130320"/>
                <a:gd name="connsiteX102" fmla="*/ 380521 w 1124943"/>
                <a:gd name="connsiteY102" fmla="*/ 205836 h 1130320"/>
                <a:gd name="connsiteX103" fmla="*/ 355553 w 1124943"/>
                <a:gd name="connsiteY103" fmla="*/ 205836 h 1130320"/>
                <a:gd name="connsiteX104" fmla="*/ 355553 w 1124943"/>
                <a:gd name="connsiteY104" fmla="*/ 175776 h 1130320"/>
                <a:gd name="connsiteX105" fmla="*/ 380521 w 1124943"/>
                <a:gd name="connsiteY105" fmla="*/ 175776 h 1130320"/>
                <a:gd name="connsiteX106" fmla="*/ 411731 w 1124943"/>
                <a:gd name="connsiteY106" fmla="*/ 198321 h 1130320"/>
                <a:gd name="connsiteX107" fmla="*/ 417973 w 1124943"/>
                <a:gd name="connsiteY107" fmla="*/ 217108 h 1130320"/>
                <a:gd name="connsiteX108" fmla="*/ 421719 w 1124943"/>
                <a:gd name="connsiteY108" fmla="*/ 219613 h 1130320"/>
                <a:gd name="connsiteX109" fmla="*/ 434203 w 1124943"/>
                <a:gd name="connsiteY109" fmla="*/ 224623 h 1130320"/>
                <a:gd name="connsiteX110" fmla="*/ 437948 w 1124943"/>
                <a:gd name="connsiteY110" fmla="*/ 224623 h 1130320"/>
                <a:gd name="connsiteX111" fmla="*/ 456674 w 1124943"/>
                <a:gd name="connsiteY111" fmla="*/ 217108 h 1130320"/>
                <a:gd name="connsiteX112" fmla="*/ 495375 w 1124943"/>
                <a:gd name="connsiteY112" fmla="*/ 223371 h 1130320"/>
                <a:gd name="connsiteX113" fmla="*/ 511605 w 1124943"/>
                <a:gd name="connsiteY113" fmla="*/ 240905 h 1130320"/>
                <a:gd name="connsiteX114" fmla="*/ 517847 w 1124943"/>
                <a:gd name="connsiteY114" fmla="*/ 278480 h 1130320"/>
                <a:gd name="connsiteX115" fmla="*/ 509108 w 1124943"/>
                <a:gd name="connsiteY115" fmla="*/ 298520 h 1130320"/>
                <a:gd name="connsiteX116" fmla="*/ 510356 w 1124943"/>
                <a:gd name="connsiteY116" fmla="*/ 301025 h 1130320"/>
                <a:gd name="connsiteX117" fmla="*/ 514102 w 1124943"/>
                <a:gd name="connsiteY117" fmla="*/ 314802 h 1130320"/>
                <a:gd name="connsiteX118" fmla="*/ 517847 w 1124943"/>
                <a:gd name="connsiteY118" fmla="*/ 317307 h 1130320"/>
                <a:gd name="connsiteX119" fmla="*/ 536573 w 1124943"/>
                <a:gd name="connsiteY119" fmla="*/ 323570 h 1130320"/>
                <a:gd name="connsiteX120" fmla="*/ 559045 w 1124943"/>
                <a:gd name="connsiteY120" fmla="*/ 354882 h 1130320"/>
                <a:gd name="connsiteX121" fmla="*/ 559045 w 1124943"/>
                <a:gd name="connsiteY121" fmla="*/ 379931 h 1130320"/>
                <a:gd name="connsiteX122" fmla="*/ 536573 w 1124943"/>
                <a:gd name="connsiteY122" fmla="*/ 411243 h 1130320"/>
                <a:gd name="connsiteX123" fmla="*/ 517847 w 1124943"/>
                <a:gd name="connsiteY123" fmla="*/ 418758 h 1130320"/>
                <a:gd name="connsiteX124" fmla="*/ 514102 w 1124943"/>
                <a:gd name="connsiteY124" fmla="*/ 421263 h 1130320"/>
                <a:gd name="connsiteX125" fmla="*/ 510356 w 1124943"/>
                <a:gd name="connsiteY125" fmla="*/ 433788 h 1130320"/>
                <a:gd name="connsiteX126" fmla="*/ 509108 w 1124943"/>
                <a:gd name="connsiteY126" fmla="*/ 437546 h 1130320"/>
                <a:gd name="connsiteX127" fmla="*/ 517847 w 1124943"/>
                <a:gd name="connsiteY127" fmla="*/ 456333 h 1130320"/>
                <a:gd name="connsiteX128" fmla="*/ 511605 w 1124943"/>
                <a:gd name="connsiteY128" fmla="*/ 495160 h 1130320"/>
                <a:gd name="connsiteX129" fmla="*/ 495375 w 1124943"/>
                <a:gd name="connsiteY129" fmla="*/ 511442 h 1130320"/>
                <a:gd name="connsiteX130" fmla="*/ 455426 w 1124943"/>
                <a:gd name="connsiteY130" fmla="*/ 518957 h 1130320"/>
                <a:gd name="connsiteX131" fmla="*/ 437948 w 1124943"/>
                <a:gd name="connsiteY131" fmla="*/ 510190 h 1130320"/>
                <a:gd name="connsiteX132" fmla="*/ 434203 w 1124943"/>
                <a:gd name="connsiteY132" fmla="*/ 510190 h 1130320"/>
                <a:gd name="connsiteX133" fmla="*/ 421719 w 1124943"/>
                <a:gd name="connsiteY133" fmla="*/ 515200 h 1130320"/>
                <a:gd name="connsiteX134" fmla="*/ 417973 w 1124943"/>
                <a:gd name="connsiteY134" fmla="*/ 517705 h 1130320"/>
                <a:gd name="connsiteX135" fmla="*/ 411731 w 1124943"/>
                <a:gd name="connsiteY135" fmla="*/ 537744 h 1130320"/>
                <a:gd name="connsiteX136" fmla="*/ 380521 w 1124943"/>
                <a:gd name="connsiteY136" fmla="*/ 559037 h 1130320"/>
                <a:gd name="connsiteX137" fmla="*/ 355553 w 1124943"/>
                <a:gd name="connsiteY137" fmla="*/ 559037 h 1130320"/>
                <a:gd name="connsiteX138" fmla="*/ 324342 w 1124943"/>
                <a:gd name="connsiteY138" fmla="*/ 537744 h 1130320"/>
                <a:gd name="connsiteX139" fmla="*/ 316852 w 1124943"/>
                <a:gd name="connsiteY139" fmla="*/ 517705 h 1130320"/>
                <a:gd name="connsiteX140" fmla="*/ 314355 w 1124943"/>
                <a:gd name="connsiteY140" fmla="*/ 515200 h 1130320"/>
                <a:gd name="connsiteX141" fmla="*/ 301871 w 1124943"/>
                <a:gd name="connsiteY141" fmla="*/ 510190 h 1130320"/>
                <a:gd name="connsiteX142" fmla="*/ 298125 w 1124943"/>
                <a:gd name="connsiteY142" fmla="*/ 510190 h 1130320"/>
                <a:gd name="connsiteX143" fmla="*/ 279399 w 1124943"/>
                <a:gd name="connsiteY143" fmla="*/ 518957 h 1130320"/>
                <a:gd name="connsiteX144" fmla="*/ 240698 w 1124943"/>
                <a:gd name="connsiteY144" fmla="*/ 511442 h 1130320"/>
                <a:gd name="connsiteX145" fmla="*/ 224469 w 1124943"/>
                <a:gd name="connsiteY145" fmla="*/ 495160 h 1130320"/>
                <a:gd name="connsiteX146" fmla="*/ 216978 w 1124943"/>
                <a:gd name="connsiteY146" fmla="*/ 456333 h 1130320"/>
                <a:gd name="connsiteX147" fmla="*/ 225717 w 1124943"/>
                <a:gd name="connsiteY147" fmla="*/ 437546 h 1130320"/>
                <a:gd name="connsiteX148" fmla="*/ 225717 w 1124943"/>
                <a:gd name="connsiteY148" fmla="*/ 433788 h 1130320"/>
                <a:gd name="connsiteX149" fmla="*/ 220723 w 1124943"/>
                <a:gd name="connsiteY149" fmla="*/ 421263 h 1130320"/>
                <a:gd name="connsiteX150" fmla="*/ 218226 w 1124943"/>
                <a:gd name="connsiteY150" fmla="*/ 418758 h 1130320"/>
                <a:gd name="connsiteX151" fmla="*/ 199500 w 1124943"/>
                <a:gd name="connsiteY151" fmla="*/ 411243 h 1130320"/>
                <a:gd name="connsiteX152" fmla="*/ 175780 w 1124943"/>
                <a:gd name="connsiteY152" fmla="*/ 379931 h 1130320"/>
                <a:gd name="connsiteX153" fmla="*/ 175780 w 1124943"/>
                <a:gd name="connsiteY153" fmla="*/ 354882 h 1130320"/>
                <a:gd name="connsiteX154" fmla="*/ 199500 w 1124943"/>
                <a:gd name="connsiteY154" fmla="*/ 323570 h 1130320"/>
                <a:gd name="connsiteX155" fmla="*/ 218226 w 1124943"/>
                <a:gd name="connsiteY155" fmla="*/ 317307 h 1130320"/>
                <a:gd name="connsiteX156" fmla="*/ 220723 w 1124943"/>
                <a:gd name="connsiteY156" fmla="*/ 314802 h 1130320"/>
                <a:gd name="connsiteX157" fmla="*/ 225717 w 1124943"/>
                <a:gd name="connsiteY157" fmla="*/ 301025 h 1130320"/>
                <a:gd name="connsiteX158" fmla="*/ 225717 w 1124943"/>
                <a:gd name="connsiteY158" fmla="*/ 298520 h 1130320"/>
                <a:gd name="connsiteX159" fmla="*/ 216978 w 1124943"/>
                <a:gd name="connsiteY159" fmla="*/ 278480 h 1130320"/>
                <a:gd name="connsiteX160" fmla="*/ 223220 w 1124943"/>
                <a:gd name="connsiteY160" fmla="*/ 240905 h 1130320"/>
                <a:gd name="connsiteX161" fmla="*/ 240698 w 1124943"/>
                <a:gd name="connsiteY161" fmla="*/ 223371 h 1130320"/>
                <a:gd name="connsiteX162" fmla="*/ 279399 w 1124943"/>
                <a:gd name="connsiteY162" fmla="*/ 217108 h 1130320"/>
                <a:gd name="connsiteX163" fmla="*/ 298125 w 1124943"/>
                <a:gd name="connsiteY163" fmla="*/ 224623 h 1130320"/>
                <a:gd name="connsiteX164" fmla="*/ 301871 w 1124943"/>
                <a:gd name="connsiteY164" fmla="*/ 224623 h 1130320"/>
                <a:gd name="connsiteX165" fmla="*/ 314355 w 1124943"/>
                <a:gd name="connsiteY165" fmla="*/ 219613 h 1130320"/>
                <a:gd name="connsiteX166" fmla="*/ 316852 w 1124943"/>
                <a:gd name="connsiteY166" fmla="*/ 217108 h 1130320"/>
                <a:gd name="connsiteX167" fmla="*/ 324342 w 1124943"/>
                <a:gd name="connsiteY167" fmla="*/ 198321 h 1130320"/>
                <a:gd name="connsiteX168" fmla="*/ 355553 w 1124943"/>
                <a:gd name="connsiteY168" fmla="*/ 175776 h 1130320"/>
                <a:gd name="connsiteX169" fmla="*/ 365873 w 1124943"/>
                <a:gd name="connsiteY169" fmla="*/ 101347 h 1130320"/>
                <a:gd name="connsiteX170" fmla="*/ 176642 w 1124943"/>
                <a:gd name="connsiteY170" fmla="*/ 179932 h 1130320"/>
                <a:gd name="connsiteX171" fmla="*/ 176642 w 1124943"/>
                <a:gd name="connsiteY171" fmla="*/ 560381 h 1130320"/>
                <a:gd name="connsiteX172" fmla="*/ 365873 w 1124943"/>
                <a:gd name="connsiteY172" fmla="*/ 638966 h 1130320"/>
                <a:gd name="connsiteX173" fmla="*/ 555104 w 1124943"/>
                <a:gd name="connsiteY173" fmla="*/ 560381 h 1130320"/>
                <a:gd name="connsiteX174" fmla="*/ 633536 w 1124943"/>
                <a:gd name="connsiteY174" fmla="*/ 369533 h 1130320"/>
                <a:gd name="connsiteX175" fmla="*/ 555104 w 1124943"/>
                <a:gd name="connsiteY175" fmla="*/ 179932 h 1130320"/>
                <a:gd name="connsiteX176" fmla="*/ 365873 w 1124943"/>
                <a:gd name="connsiteY176" fmla="*/ 101347 h 1130320"/>
                <a:gd name="connsiteX177" fmla="*/ 365873 w 1124943"/>
                <a:gd name="connsiteY177" fmla="*/ 71410 h 1130320"/>
                <a:gd name="connsiteX178" fmla="*/ 576268 w 1124943"/>
                <a:gd name="connsiteY178" fmla="*/ 158726 h 1130320"/>
                <a:gd name="connsiteX179" fmla="*/ 663414 w 1124943"/>
                <a:gd name="connsiteY179" fmla="*/ 369533 h 1130320"/>
                <a:gd name="connsiteX180" fmla="*/ 576268 w 1124943"/>
                <a:gd name="connsiteY180" fmla="*/ 581587 h 1130320"/>
                <a:gd name="connsiteX181" fmla="*/ 365873 w 1124943"/>
                <a:gd name="connsiteY181" fmla="*/ 668903 h 1130320"/>
                <a:gd name="connsiteX182" fmla="*/ 155478 w 1124943"/>
                <a:gd name="connsiteY182" fmla="*/ 581587 h 1130320"/>
                <a:gd name="connsiteX183" fmla="*/ 155478 w 1124943"/>
                <a:gd name="connsiteY183" fmla="*/ 158726 h 1130320"/>
                <a:gd name="connsiteX184" fmla="*/ 365873 w 1124943"/>
                <a:gd name="connsiteY184" fmla="*/ 71410 h 1130320"/>
                <a:gd name="connsiteX185" fmla="*/ 365351 w 1124943"/>
                <a:gd name="connsiteY185" fmla="*/ 29942 h 1130320"/>
                <a:gd name="connsiteX186" fmla="*/ 127997 w 1124943"/>
                <a:gd name="connsiteY186" fmla="*/ 128502 h 1130320"/>
                <a:gd name="connsiteX187" fmla="*/ 29825 w 1124943"/>
                <a:gd name="connsiteY187" fmla="*/ 366793 h 1130320"/>
                <a:gd name="connsiteX188" fmla="*/ 127997 w 1124943"/>
                <a:gd name="connsiteY188" fmla="*/ 606330 h 1130320"/>
                <a:gd name="connsiteX189" fmla="*/ 365351 w 1124943"/>
                <a:gd name="connsiteY189" fmla="*/ 704890 h 1130320"/>
                <a:gd name="connsiteX190" fmla="*/ 602704 w 1124943"/>
                <a:gd name="connsiteY190" fmla="*/ 606330 h 1130320"/>
                <a:gd name="connsiteX191" fmla="*/ 700877 w 1124943"/>
                <a:gd name="connsiteY191" fmla="*/ 366793 h 1130320"/>
                <a:gd name="connsiteX192" fmla="*/ 602704 w 1124943"/>
                <a:gd name="connsiteY192" fmla="*/ 128502 h 1130320"/>
                <a:gd name="connsiteX193" fmla="*/ 365351 w 1124943"/>
                <a:gd name="connsiteY193" fmla="*/ 29942 h 1130320"/>
                <a:gd name="connsiteX194" fmla="*/ 365351 w 1124943"/>
                <a:gd name="connsiteY194" fmla="*/ 0 h 1130320"/>
                <a:gd name="connsiteX195" fmla="*/ 623830 w 1124943"/>
                <a:gd name="connsiteY195" fmla="*/ 107293 h 1130320"/>
                <a:gd name="connsiteX196" fmla="*/ 730701 w 1124943"/>
                <a:gd name="connsiteY196" fmla="*/ 366793 h 1130320"/>
                <a:gd name="connsiteX197" fmla="*/ 690935 w 1124943"/>
                <a:gd name="connsiteY197" fmla="*/ 533970 h 1130320"/>
                <a:gd name="connsiteX198" fmla="*/ 1092323 w 1124943"/>
                <a:gd name="connsiteY198" fmla="*/ 938190 h 1130320"/>
                <a:gd name="connsiteX199" fmla="*/ 1092323 w 1124943"/>
                <a:gd name="connsiteY199" fmla="*/ 1097882 h 1130320"/>
                <a:gd name="connsiteX200" fmla="*/ 1012791 w 1124943"/>
                <a:gd name="connsiteY200" fmla="*/ 1130320 h 1130320"/>
                <a:gd name="connsiteX201" fmla="*/ 934502 w 1124943"/>
                <a:gd name="connsiteY201" fmla="*/ 1097882 h 1130320"/>
                <a:gd name="connsiteX202" fmla="*/ 626549 w 1124943"/>
                <a:gd name="connsiteY202" fmla="*/ 788714 h 1130320"/>
                <a:gd name="connsiteX203" fmla="*/ 531871 w 1124943"/>
                <a:gd name="connsiteY203" fmla="*/ 693662 h 1130320"/>
                <a:gd name="connsiteX204" fmla="*/ 451407 w 1124943"/>
                <a:gd name="connsiteY204" fmla="*/ 723448 h 1130320"/>
                <a:gd name="connsiteX205" fmla="*/ 430758 w 1124943"/>
                <a:gd name="connsiteY205" fmla="*/ 725881 h 1130320"/>
                <a:gd name="connsiteX206" fmla="*/ 365351 w 1124943"/>
                <a:gd name="connsiteY206" fmla="*/ 733585 h 1130320"/>
                <a:gd name="connsiteX207" fmla="*/ 106871 w 1124943"/>
                <a:gd name="connsiteY207" fmla="*/ 626292 h 1130320"/>
                <a:gd name="connsiteX208" fmla="*/ 0 w 1124943"/>
                <a:gd name="connsiteY208" fmla="*/ 366793 h 1130320"/>
                <a:gd name="connsiteX209" fmla="*/ 106871 w 1124943"/>
                <a:gd name="connsiteY209" fmla="*/ 107293 h 1130320"/>
                <a:gd name="connsiteX210" fmla="*/ 365351 w 1124943"/>
                <a:gd name="connsiteY210" fmla="*/ 0 h 1130320"/>
                <a:gd name="connsiteX0" fmla="*/ 705214 w 1124943"/>
                <a:gd name="connsiteY0" fmla="*/ 822767 h 1130320"/>
                <a:gd name="connsiteX1" fmla="*/ 703362 w 1124943"/>
                <a:gd name="connsiteY1" fmla="*/ 824659 h 1130320"/>
                <a:gd name="connsiteX2" fmla="*/ 954385 w 1124943"/>
                <a:gd name="connsiteY2" fmla="*/ 1075425 h 1130320"/>
                <a:gd name="connsiteX3" fmla="*/ 1071198 w 1124943"/>
                <a:gd name="connsiteY3" fmla="*/ 1075425 h 1130320"/>
                <a:gd name="connsiteX4" fmla="*/ 1070583 w 1124943"/>
                <a:gd name="connsiteY4" fmla="*/ 1069447 h 1130320"/>
                <a:gd name="connsiteX5" fmla="*/ 953886 w 1124943"/>
                <a:gd name="connsiteY5" fmla="*/ 1069447 h 1130320"/>
                <a:gd name="connsiteX6" fmla="*/ 705214 w 1124943"/>
                <a:gd name="connsiteY6" fmla="*/ 822767 h 1130320"/>
                <a:gd name="connsiteX7" fmla="*/ 736915 w 1124943"/>
                <a:gd name="connsiteY7" fmla="*/ 623797 h 1130320"/>
                <a:gd name="connsiteX8" fmla="*/ 621344 w 1124943"/>
                <a:gd name="connsiteY8" fmla="*/ 741071 h 1130320"/>
                <a:gd name="connsiteX9" fmla="*/ 682236 w 1124943"/>
                <a:gd name="connsiteY9" fmla="*/ 803450 h 1130320"/>
                <a:gd name="connsiteX10" fmla="*/ 729458 w 1124943"/>
                <a:gd name="connsiteY10" fmla="*/ 753546 h 1130320"/>
                <a:gd name="connsiteX11" fmla="*/ 772952 w 1124943"/>
                <a:gd name="connsiteY11" fmla="*/ 712376 h 1130320"/>
                <a:gd name="connsiteX12" fmla="*/ 799049 w 1124943"/>
                <a:gd name="connsiteY12" fmla="*/ 684929 h 1130320"/>
                <a:gd name="connsiteX13" fmla="*/ 772952 w 1124943"/>
                <a:gd name="connsiteY13" fmla="*/ 658729 h 1130320"/>
                <a:gd name="connsiteX14" fmla="*/ 736915 w 1124943"/>
                <a:gd name="connsiteY14" fmla="*/ 623797 h 1130320"/>
                <a:gd name="connsiteX15" fmla="*/ 674780 w 1124943"/>
                <a:gd name="connsiteY15" fmla="*/ 561417 h 1130320"/>
                <a:gd name="connsiteX16" fmla="*/ 623830 w 1124943"/>
                <a:gd name="connsiteY16" fmla="*/ 626292 h 1130320"/>
                <a:gd name="connsiteX17" fmla="*/ 557967 w 1124943"/>
                <a:gd name="connsiteY17" fmla="*/ 678691 h 1130320"/>
                <a:gd name="connsiteX18" fmla="*/ 598976 w 1124943"/>
                <a:gd name="connsiteY18" fmla="*/ 719861 h 1130320"/>
                <a:gd name="connsiteX19" fmla="*/ 715789 w 1124943"/>
                <a:gd name="connsiteY19" fmla="*/ 602588 h 1130320"/>
                <a:gd name="connsiteX20" fmla="*/ 674780 w 1124943"/>
                <a:gd name="connsiteY20" fmla="*/ 561417 h 1130320"/>
                <a:gd name="connsiteX21" fmla="*/ 363519 w 1124943"/>
                <a:gd name="connsiteY21" fmla="*/ 310494 h 1130320"/>
                <a:gd name="connsiteX22" fmla="*/ 322547 w 1124943"/>
                <a:gd name="connsiteY22" fmla="*/ 326934 h 1130320"/>
                <a:gd name="connsiteX23" fmla="*/ 322547 w 1124943"/>
                <a:gd name="connsiteY23" fmla="*/ 407868 h 1130320"/>
                <a:gd name="connsiteX24" fmla="*/ 363519 w 1124943"/>
                <a:gd name="connsiteY24" fmla="*/ 425572 h 1130320"/>
                <a:gd name="connsiteX25" fmla="*/ 403250 w 1124943"/>
                <a:gd name="connsiteY25" fmla="*/ 407868 h 1130320"/>
                <a:gd name="connsiteX26" fmla="*/ 419391 w 1124943"/>
                <a:gd name="connsiteY26" fmla="*/ 367401 h 1130320"/>
                <a:gd name="connsiteX27" fmla="*/ 403250 w 1124943"/>
                <a:gd name="connsiteY27" fmla="*/ 326934 h 1130320"/>
                <a:gd name="connsiteX28" fmla="*/ 363519 w 1124943"/>
                <a:gd name="connsiteY28" fmla="*/ 310494 h 1130320"/>
                <a:gd name="connsiteX29" fmla="*/ 363519 w 1124943"/>
                <a:gd name="connsiteY29" fmla="*/ 280144 h 1130320"/>
                <a:gd name="connsiteX30" fmla="*/ 424357 w 1124943"/>
                <a:gd name="connsiteY30" fmla="*/ 305436 h 1130320"/>
                <a:gd name="connsiteX31" fmla="*/ 449189 w 1124943"/>
                <a:gd name="connsiteY31" fmla="*/ 367401 h 1130320"/>
                <a:gd name="connsiteX32" fmla="*/ 424357 w 1124943"/>
                <a:gd name="connsiteY32" fmla="*/ 429366 h 1130320"/>
                <a:gd name="connsiteX33" fmla="*/ 363519 w 1124943"/>
                <a:gd name="connsiteY33" fmla="*/ 454658 h 1130320"/>
                <a:gd name="connsiteX34" fmla="*/ 302681 w 1124943"/>
                <a:gd name="connsiteY34" fmla="*/ 429366 h 1130320"/>
                <a:gd name="connsiteX35" fmla="*/ 302681 w 1124943"/>
                <a:gd name="connsiteY35" fmla="*/ 305436 h 1130320"/>
                <a:gd name="connsiteX36" fmla="*/ 363519 w 1124943"/>
                <a:gd name="connsiteY36" fmla="*/ 280144 h 1130320"/>
                <a:gd name="connsiteX37" fmla="*/ 355553 w 1124943"/>
                <a:gd name="connsiteY37" fmla="*/ 205836 h 1130320"/>
                <a:gd name="connsiteX38" fmla="*/ 351807 w 1124943"/>
                <a:gd name="connsiteY38" fmla="*/ 208341 h 1130320"/>
                <a:gd name="connsiteX39" fmla="*/ 345565 w 1124943"/>
                <a:gd name="connsiteY39" fmla="*/ 227128 h 1130320"/>
                <a:gd name="connsiteX40" fmla="*/ 324342 w 1124943"/>
                <a:gd name="connsiteY40" fmla="*/ 248420 h 1130320"/>
                <a:gd name="connsiteX41" fmla="*/ 314355 w 1124943"/>
                <a:gd name="connsiteY41" fmla="*/ 252178 h 1130320"/>
                <a:gd name="connsiteX42" fmla="*/ 285641 w 1124943"/>
                <a:gd name="connsiteY42" fmla="*/ 252178 h 1130320"/>
                <a:gd name="connsiteX43" fmla="*/ 266915 w 1124943"/>
                <a:gd name="connsiteY43" fmla="*/ 243410 h 1130320"/>
                <a:gd name="connsiteX44" fmla="*/ 261921 w 1124943"/>
                <a:gd name="connsiteY44" fmla="*/ 244663 h 1130320"/>
                <a:gd name="connsiteX45" fmla="*/ 245692 w 1124943"/>
                <a:gd name="connsiteY45" fmla="*/ 262198 h 1130320"/>
                <a:gd name="connsiteX46" fmla="*/ 244443 w 1124943"/>
                <a:gd name="connsiteY46" fmla="*/ 267208 h 1130320"/>
                <a:gd name="connsiteX47" fmla="*/ 253182 w 1124943"/>
                <a:gd name="connsiteY47" fmla="*/ 284742 h 1130320"/>
                <a:gd name="connsiteX48" fmla="*/ 253182 w 1124943"/>
                <a:gd name="connsiteY48" fmla="*/ 314802 h 1130320"/>
                <a:gd name="connsiteX49" fmla="*/ 248189 w 1124943"/>
                <a:gd name="connsiteY49" fmla="*/ 323570 h 1130320"/>
                <a:gd name="connsiteX50" fmla="*/ 228214 w 1124943"/>
                <a:gd name="connsiteY50" fmla="*/ 344862 h 1130320"/>
                <a:gd name="connsiteX51" fmla="*/ 209488 w 1124943"/>
                <a:gd name="connsiteY51" fmla="*/ 351124 h 1130320"/>
                <a:gd name="connsiteX52" fmla="*/ 205742 w 1124943"/>
                <a:gd name="connsiteY52" fmla="*/ 354882 h 1130320"/>
                <a:gd name="connsiteX53" fmla="*/ 205742 w 1124943"/>
                <a:gd name="connsiteY53" fmla="*/ 379931 h 1130320"/>
                <a:gd name="connsiteX54" fmla="*/ 209488 w 1124943"/>
                <a:gd name="connsiteY54" fmla="*/ 383689 h 1130320"/>
                <a:gd name="connsiteX55" fmla="*/ 228214 w 1124943"/>
                <a:gd name="connsiteY55" fmla="*/ 391204 h 1130320"/>
                <a:gd name="connsiteX56" fmla="*/ 248189 w 1124943"/>
                <a:gd name="connsiteY56" fmla="*/ 411243 h 1130320"/>
                <a:gd name="connsiteX57" fmla="*/ 253182 w 1124943"/>
                <a:gd name="connsiteY57" fmla="*/ 421263 h 1130320"/>
                <a:gd name="connsiteX58" fmla="*/ 253182 w 1124943"/>
                <a:gd name="connsiteY58" fmla="*/ 450071 h 1130320"/>
                <a:gd name="connsiteX59" fmla="*/ 244443 w 1124943"/>
                <a:gd name="connsiteY59" fmla="*/ 468858 h 1130320"/>
                <a:gd name="connsiteX60" fmla="*/ 245692 w 1124943"/>
                <a:gd name="connsiteY60" fmla="*/ 473868 h 1130320"/>
                <a:gd name="connsiteX61" fmla="*/ 261921 w 1124943"/>
                <a:gd name="connsiteY61" fmla="*/ 491403 h 1130320"/>
                <a:gd name="connsiteX62" fmla="*/ 266915 w 1124943"/>
                <a:gd name="connsiteY62" fmla="*/ 491403 h 1130320"/>
                <a:gd name="connsiteX63" fmla="*/ 285641 w 1124943"/>
                <a:gd name="connsiteY63" fmla="*/ 482635 h 1130320"/>
                <a:gd name="connsiteX64" fmla="*/ 299374 w 1124943"/>
                <a:gd name="connsiteY64" fmla="*/ 480130 h 1130320"/>
                <a:gd name="connsiteX65" fmla="*/ 314355 w 1124943"/>
                <a:gd name="connsiteY65" fmla="*/ 482635 h 1130320"/>
                <a:gd name="connsiteX66" fmla="*/ 324342 w 1124943"/>
                <a:gd name="connsiteY66" fmla="*/ 487645 h 1130320"/>
                <a:gd name="connsiteX67" fmla="*/ 345565 w 1124943"/>
                <a:gd name="connsiteY67" fmla="*/ 507685 h 1130320"/>
                <a:gd name="connsiteX68" fmla="*/ 351807 w 1124943"/>
                <a:gd name="connsiteY68" fmla="*/ 526472 h 1130320"/>
                <a:gd name="connsiteX69" fmla="*/ 355553 w 1124943"/>
                <a:gd name="connsiteY69" fmla="*/ 528977 h 1130320"/>
                <a:gd name="connsiteX70" fmla="*/ 380521 w 1124943"/>
                <a:gd name="connsiteY70" fmla="*/ 528977 h 1130320"/>
                <a:gd name="connsiteX71" fmla="*/ 383018 w 1124943"/>
                <a:gd name="connsiteY71" fmla="*/ 526472 h 1130320"/>
                <a:gd name="connsiteX72" fmla="*/ 390508 w 1124943"/>
                <a:gd name="connsiteY72" fmla="*/ 507685 h 1130320"/>
                <a:gd name="connsiteX73" fmla="*/ 410483 w 1124943"/>
                <a:gd name="connsiteY73" fmla="*/ 487645 h 1130320"/>
                <a:gd name="connsiteX74" fmla="*/ 421719 w 1124943"/>
                <a:gd name="connsiteY74" fmla="*/ 482635 h 1130320"/>
                <a:gd name="connsiteX75" fmla="*/ 450432 w 1124943"/>
                <a:gd name="connsiteY75" fmla="*/ 482635 h 1130320"/>
                <a:gd name="connsiteX76" fmla="*/ 469159 w 1124943"/>
                <a:gd name="connsiteY76" fmla="*/ 491403 h 1130320"/>
                <a:gd name="connsiteX77" fmla="*/ 472904 w 1124943"/>
                <a:gd name="connsiteY77" fmla="*/ 491403 h 1130320"/>
                <a:gd name="connsiteX78" fmla="*/ 490382 w 1124943"/>
                <a:gd name="connsiteY78" fmla="*/ 473868 h 1130320"/>
                <a:gd name="connsiteX79" fmla="*/ 490382 w 1124943"/>
                <a:gd name="connsiteY79" fmla="*/ 468858 h 1130320"/>
                <a:gd name="connsiteX80" fmla="*/ 482891 w 1124943"/>
                <a:gd name="connsiteY80" fmla="*/ 450071 h 1130320"/>
                <a:gd name="connsiteX81" fmla="*/ 482891 w 1124943"/>
                <a:gd name="connsiteY81" fmla="*/ 421263 h 1130320"/>
                <a:gd name="connsiteX82" fmla="*/ 486637 w 1124943"/>
                <a:gd name="connsiteY82" fmla="*/ 411243 h 1130320"/>
                <a:gd name="connsiteX83" fmla="*/ 507860 w 1124943"/>
                <a:gd name="connsiteY83" fmla="*/ 391204 h 1130320"/>
                <a:gd name="connsiteX84" fmla="*/ 526586 w 1124943"/>
                <a:gd name="connsiteY84" fmla="*/ 383689 h 1130320"/>
                <a:gd name="connsiteX85" fmla="*/ 529083 w 1124943"/>
                <a:gd name="connsiteY85" fmla="*/ 379931 h 1130320"/>
                <a:gd name="connsiteX86" fmla="*/ 529083 w 1124943"/>
                <a:gd name="connsiteY86" fmla="*/ 354882 h 1130320"/>
                <a:gd name="connsiteX87" fmla="*/ 526586 w 1124943"/>
                <a:gd name="connsiteY87" fmla="*/ 351124 h 1130320"/>
                <a:gd name="connsiteX88" fmla="*/ 507860 w 1124943"/>
                <a:gd name="connsiteY88" fmla="*/ 344862 h 1130320"/>
                <a:gd name="connsiteX89" fmla="*/ 486637 w 1124943"/>
                <a:gd name="connsiteY89" fmla="*/ 323570 h 1130320"/>
                <a:gd name="connsiteX90" fmla="*/ 482891 w 1124943"/>
                <a:gd name="connsiteY90" fmla="*/ 314802 h 1130320"/>
                <a:gd name="connsiteX91" fmla="*/ 482891 w 1124943"/>
                <a:gd name="connsiteY91" fmla="*/ 284742 h 1130320"/>
                <a:gd name="connsiteX92" fmla="*/ 490382 w 1124943"/>
                <a:gd name="connsiteY92" fmla="*/ 267208 h 1130320"/>
                <a:gd name="connsiteX93" fmla="*/ 490382 w 1124943"/>
                <a:gd name="connsiteY93" fmla="*/ 262198 h 1130320"/>
                <a:gd name="connsiteX94" fmla="*/ 472904 w 1124943"/>
                <a:gd name="connsiteY94" fmla="*/ 244663 h 1130320"/>
                <a:gd name="connsiteX95" fmla="*/ 469159 w 1124943"/>
                <a:gd name="connsiteY95" fmla="*/ 243410 h 1130320"/>
                <a:gd name="connsiteX96" fmla="*/ 450432 w 1124943"/>
                <a:gd name="connsiteY96" fmla="*/ 252178 h 1130320"/>
                <a:gd name="connsiteX97" fmla="*/ 421719 w 1124943"/>
                <a:gd name="connsiteY97" fmla="*/ 252178 h 1130320"/>
                <a:gd name="connsiteX98" fmla="*/ 410483 w 1124943"/>
                <a:gd name="connsiteY98" fmla="*/ 248420 h 1130320"/>
                <a:gd name="connsiteX99" fmla="*/ 390508 w 1124943"/>
                <a:gd name="connsiteY99" fmla="*/ 227128 h 1130320"/>
                <a:gd name="connsiteX100" fmla="*/ 383018 w 1124943"/>
                <a:gd name="connsiteY100" fmla="*/ 208341 h 1130320"/>
                <a:gd name="connsiteX101" fmla="*/ 380521 w 1124943"/>
                <a:gd name="connsiteY101" fmla="*/ 205836 h 1130320"/>
                <a:gd name="connsiteX102" fmla="*/ 355553 w 1124943"/>
                <a:gd name="connsiteY102" fmla="*/ 205836 h 1130320"/>
                <a:gd name="connsiteX103" fmla="*/ 355553 w 1124943"/>
                <a:gd name="connsiteY103" fmla="*/ 175776 h 1130320"/>
                <a:gd name="connsiteX104" fmla="*/ 380521 w 1124943"/>
                <a:gd name="connsiteY104" fmla="*/ 175776 h 1130320"/>
                <a:gd name="connsiteX105" fmla="*/ 411731 w 1124943"/>
                <a:gd name="connsiteY105" fmla="*/ 198321 h 1130320"/>
                <a:gd name="connsiteX106" fmla="*/ 417973 w 1124943"/>
                <a:gd name="connsiteY106" fmla="*/ 217108 h 1130320"/>
                <a:gd name="connsiteX107" fmla="*/ 421719 w 1124943"/>
                <a:gd name="connsiteY107" fmla="*/ 219613 h 1130320"/>
                <a:gd name="connsiteX108" fmla="*/ 434203 w 1124943"/>
                <a:gd name="connsiteY108" fmla="*/ 224623 h 1130320"/>
                <a:gd name="connsiteX109" fmla="*/ 437948 w 1124943"/>
                <a:gd name="connsiteY109" fmla="*/ 224623 h 1130320"/>
                <a:gd name="connsiteX110" fmla="*/ 456674 w 1124943"/>
                <a:gd name="connsiteY110" fmla="*/ 217108 h 1130320"/>
                <a:gd name="connsiteX111" fmla="*/ 495375 w 1124943"/>
                <a:gd name="connsiteY111" fmla="*/ 223371 h 1130320"/>
                <a:gd name="connsiteX112" fmla="*/ 511605 w 1124943"/>
                <a:gd name="connsiteY112" fmla="*/ 240905 h 1130320"/>
                <a:gd name="connsiteX113" fmla="*/ 517847 w 1124943"/>
                <a:gd name="connsiteY113" fmla="*/ 278480 h 1130320"/>
                <a:gd name="connsiteX114" fmla="*/ 509108 w 1124943"/>
                <a:gd name="connsiteY114" fmla="*/ 298520 h 1130320"/>
                <a:gd name="connsiteX115" fmla="*/ 510356 w 1124943"/>
                <a:gd name="connsiteY115" fmla="*/ 301025 h 1130320"/>
                <a:gd name="connsiteX116" fmla="*/ 514102 w 1124943"/>
                <a:gd name="connsiteY116" fmla="*/ 314802 h 1130320"/>
                <a:gd name="connsiteX117" fmla="*/ 517847 w 1124943"/>
                <a:gd name="connsiteY117" fmla="*/ 317307 h 1130320"/>
                <a:gd name="connsiteX118" fmla="*/ 536573 w 1124943"/>
                <a:gd name="connsiteY118" fmla="*/ 323570 h 1130320"/>
                <a:gd name="connsiteX119" fmla="*/ 559045 w 1124943"/>
                <a:gd name="connsiteY119" fmla="*/ 354882 h 1130320"/>
                <a:gd name="connsiteX120" fmla="*/ 559045 w 1124943"/>
                <a:gd name="connsiteY120" fmla="*/ 379931 h 1130320"/>
                <a:gd name="connsiteX121" fmla="*/ 536573 w 1124943"/>
                <a:gd name="connsiteY121" fmla="*/ 411243 h 1130320"/>
                <a:gd name="connsiteX122" fmla="*/ 517847 w 1124943"/>
                <a:gd name="connsiteY122" fmla="*/ 418758 h 1130320"/>
                <a:gd name="connsiteX123" fmla="*/ 514102 w 1124943"/>
                <a:gd name="connsiteY123" fmla="*/ 421263 h 1130320"/>
                <a:gd name="connsiteX124" fmla="*/ 510356 w 1124943"/>
                <a:gd name="connsiteY124" fmla="*/ 433788 h 1130320"/>
                <a:gd name="connsiteX125" fmla="*/ 509108 w 1124943"/>
                <a:gd name="connsiteY125" fmla="*/ 437546 h 1130320"/>
                <a:gd name="connsiteX126" fmla="*/ 517847 w 1124943"/>
                <a:gd name="connsiteY126" fmla="*/ 456333 h 1130320"/>
                <a:gd name="connsiteX127" fmla="*/ 511605 w 1124943"/>
                <a:gd name="connsiteY127" fmla="*/ 495160 h 1130320"/>
                <a:gd name="connsiteX128" fmla="*/ 495375 w 1124943"/>
                <a:gd name="connsiteY128" fmla="*/ 511442 h 1130320"/>
                <a:gd name="connsiteX129" fmla="*/ 455426 w 1124943"/>
                <a:gd name="connsiteY129" fmla="*/ 518957 h 1130320"/>
                <a:gd name="connsiteX130" fmla="*/ 437948 w 1124943"/>
                <a:gd name="connsiteY130" fmla="*/ 510190 h 1130320"/>
                <a:gd name="connsiteX131" fmla="*/ 434203 w 1124943"/>
                <a:gd name="connsiteY131" fmla="*/ 510190 h 1130320"/>
                <a:gd name="connsiteX132" fmla="*/ 421719 w 1124943"/>
                <a:gd name="connsiteY132" fmla="*/ 515200 h 1130320"/>
                <a:gd name="connsiteX133" fmla="*/ 417973 w 1124943"/>
                <a:gd name="connsiteY133" fmla="*/ 517705 h 1130320"/>
                <a:gd name="connsiteX134" fmla="*/ 411731 w 1124943"/>
                <a:gd name="connsiteY134" fmla="*/ 537744 h 1130320"/>
                <a:gd name="connsiteX135" fmla="*/ 380521 w 1124943"/>
                <a:gd name="connsiteY135" fmla="*/ 559037 h 1130320"/>
                <a:gd name="connsiteX136" fmla="*/ 355553 w 1124943"/>
                <a:gd name="connsiteY136" fmla="*/ 559037 h 1130320"/>
                <a:gd name="connsiteX137" fmla="*/ 324342 w 1124943"/>
                <a:gd name="connsiteY137" fmla="*/ 537744 h 1130320"/>
                <a:gd name="connsiteX138" fmla="*/ 316852 w 1124943"/>
                <a:gd name="connsiteY138" fmla="*/ 517705 h 1130320"/>
                <a:gd name="connsiteX139" fmla="*/ 314355 w 1124943"/>
                <a:gd name="connsiteY139" fmla="*/ 515200 h 1130320"/>
                <a:gd name="connsiteX140" fmla="*/ 301871 w 1124943"/>
                <a:gd name="connsiteY140" fmla="*/ 510190 h 1130320"/>
                <a:gd name="connsiteX141" fmla="*/ 298125 w 1124943"/>
                <a:gd name="connsiteY141" fmla="*/ 510190 h 1130320"/>
                <a:gd name="connsiteX142" fmla="*/ 279399 w 1124943"/>
                <a:gd name="connsiteY142" fmla="*/ 518957 h 1130320"/>
                <a:gd name="connsiteX143" fmla="*/ 240698 w 1124943"/>
                <a:gd name="connsiteY143" fmla="*/ 511442 h 1130320"/>
                <a:gd name="connsiteX144" fmla="*/ 224469 w 1124943"/>
                <a:gd name="connsiteY144" fmla="*/ 495160 h 1130320"/>
                <a:gd name="connsiteX145" fmla="*/ 216978 w 1124943"/>
                <a:gd name="connsiteY145" fmla="*/ 456333 h 1130320"/>
                <a:gd name="connsiteX146" fmla="*/ 225717 w 1124943"/>
                <a:gd name="connsiteY146" fmla="*/ 437546 h 1130320"/>
                <a:gd name="connsiteX147" fmla="*/ 225717 w 1124943"/>
                <a:gd name="connsiteY147" fmla="*/ 433788 h 1130320"/>
                <a:gd name="connsiteX148" fmla="*/ 220723 w 1124943"/>
                <a:gd name="connsiteY148" fmla="*/ 421263 h 1130320"/>
                <a:gd name="connsiteX149" fmla="*/ 218226 w 1124943"/>
                <a:gd name="connsiteY149" fmla="*/ 418758 h 1130320"/>
                <a:gd name="connsiteX150" fmla="*/ 199500 w 1124943"/>
                <a:gd name="connsiteY150" fmla="*/ 411243 h 1130320"/>
                <a:gd name="connsiteX151" fmla="*/ 175780 w 1124943"/>
                <a:gd name="connsiteY151" fmla="*/ 379931 h 1130320"/>
                <a:gd name="connsiteX152" fmla="*/ 175780 w 1124943"/>
                <a:gd name="connsiteY152" fmla="*/ 354882 h 1130320"/>
                <a:gd name="connsiteX153" fmla="*/ 199500 w 1124943"/>
                <a:gd name="connsiteY153" fmla="*/ 323570 h 1130320"/>
                <a:gd name="connsiteX154" fmla="*/ 218226 w 1124943"/>
                <a:gd name="connsiteY154" fmla="*/ 317307 h 1130320"/>
                <a:gd name="connsiteX155" fmla="*/ 220723 w 1124943"/>
                <a:gd name="connsiteY155" fmla="*/ 314802 h 1130320"/>
                <a:gd name="connsiteX156" fmla="*/ 225717 w 1124943"/>
                <a:gd name="connsiteY156" fmla="*/ 301025 h 1130320"/>
                <a:gd name="connsiteX157" fmla="*/ 225717 w 1124943"/>
                <a:gd name="connsiteY157" fmla="*/ 298520 h 1130320"/>
                <a:gd name="connsiteX158" fmla="*/ 216978 w 1124943"/>
                <a:gd name="connsiteY158" fmla="*/ 278480 h 1130320"/>
                <a:gd name="connsiteX159" fmla="*/ 223220 w 1124943"/>
                <a:gd name="connsiteY159" fmla="*/ 240905 h 1130320"/>
                <a:gd name="connsiteX160" fmla="*/ 240698 w 1124943"/>
                <a:gd name="connsiteY160" fmla="*/ 223371 h 1130320"/>
                <a:gd name="connsiteX161" fmla="*/ 279399 w 1124943"/>
                <a:gd name="connsiteY161" fmla="*/ 217108 h 1130320"/>
                <a:gd name="connsiteX162" fmla="*/ 298125 w 1124943"/>
                <a:gd name="connsiteY162" fmla="*/ 224623 h 1130320"/>
                <a:gd name="connsiteX163" fmla="*/ 301871 w 1124943"/>
                <a:gd name="connsiteY163" fmla="*/ 224623 h 1130320"/>
                <a:gd name="connsiteX164" fmla="*/ 314355 w 1124943"/>
                <a:gd name="connsiteY164" fmla="*/ 219613 h 1130320"/>
                <a:gd name="connsiteX165" fmla="*/ 316852 w 1124943"/>
                <a:gd name="connsiteY165" fmla="*/ 217108 h 1130320"/>
                <a:gd name="connsiteX166" fmla="*/ 324342 w 1124943"/>
                <a:gd name="connsiteY166" fmla="*/ 198321 h 1130320"/>
                <a:gd name="connsiteX167" fmla="*/ 355553 w 1124943"/>
                <a:gd name="connsiteY167" fmla="*/ 175776 h 1130320"/>
                <a:gd name="connsiteX168" fmla="*/ 365873 w 1124943"/>
                <a:gd name="connsiteY168" fmla="*/ 101347 h 1130320"/>
                <a:gd name="connsiteX169" fmla="*/ 176642 w 1124943"/>
                <a:gd name="connsiteY169" fmla="*/ 179932 h 1130320"/>
                <a:gd name="connsiteX170" fmla="*/ 176642 w 1124943"/>
                <a:gd name="connsiteY170" fmla="*/ 560381 h 1130320"/>
                <a:gd name="connsiteX171" fmla="*/ 365873 w 1124943"/>
                <a:gd name="connsiteY171" fmla="*/ 638966 h 1130320"/>
                <a:gd name="connsiteX172" fmla="*/ 555104 w 1124943"/>
                <a:gd name="connsiteY172" fmla="*/ 560381 h 1130320"/>
                <a:gd name="connsiteX173" fmla="*/ 633536 w 1124943"/>
                <a:gd name="connsiteY173" fmla="*/ 369533 h 1130320"/>
                <a:gd name="connsiteX174" fmla="*/ 555104 w 1124943"/>
                <a:gd name="connsiteY174" fmla="*/ 179932 h 1130320"/>
                <a:gd name="connsiteX175" fmla="*/ 365873 w 1124943"/>
                <a:gd name="connsiteY175" fmla="*/ 101347 h 1130320"/>
                <a:gd name="connsiteX176" fmla="*/ 365873 w 1124943"/>
                <a:gd name="connsiteY176" fmla="*/ 71410 h 1130320"/>
                <a:gd name="connsiteX177" fmla="*/ 576268 w 1124943"/>
                <a:gd name="connsiteY177" fmla="*/ 158726 h 1130320"/>
                <a:gd name="connsiteX178" fmla="*/ 663414 w 1124943"/>
                <a:gd name="connsiteY178" fmla="*/ 369533 h 1130320"/>
                <a:gd name="connsiteX179" fmla="*/ 576268 w 1124943"/>
                <a:gd name="connsiteY179" fmla="*/ 581587 h 1130320"/>
                <a:gd name="connsiteX180" fmla="*/ 365873 w 1124943"/>
                <a:gd name="connsiteY180" fmla="*/ 668903 h 1130320"/>
                <a:gd name="connsiteX181" fmla="*/ 155478 w 1124943"/>
                <a:gd name="connsiteY181" fmla="*/ 581587 h 1130320"/>
                <a:gd name="connsiteX182" fmla="*/ 155478 w 1124943"/>
                <a:gd name="connsiteY182" fmla="*/ 158726 h 1130320"/>
                <a:gd name="connsiteX183" fmla="*/ 365873 w 1124943"/>
                <a:gd name="connsiteY183" fmla="*/ 71410 h 1130320"/>
                <a:gd name="connsiteX184" fmla="*/ 365351 w 1124943"/>
                <a:gd name="connsiteY184" fmla="*/ 29942 h 1130320"/>
                <a:gd name="connsiteX185" fmla="*/ 127997 w 1124943"/>
                <a:gd name="connsiteY185" fmla="*/ 128502 h 1130320"/>
                <a:gd name="connsiteX186" fmla="*/ 29825 w 1124943"/>
                <a:gd name="connsiteY186" fmla="*/ 366793 h 1130320"/>
                <a:gd name="connsiteX187" fmla="*/ 127997 w 1124943"/>
                <a:gd name="connsiteY187" fmla="*/ 606330 h 1130320"/>
                <a:gd name="connsiteX188" fmla="*/ 365351 w 1124943"/>
                <a:gd name="connsiteY188" fmla="*/ 704890 h 1130320"/>
                <a:gd name="connsiteX189" fmla="*/ 602704 w 1124943"/>
                <a:gd name="connsiteY189" fmla="*/ 606330 h 1130320"/>
                <a:gd name="connsiteX190" fmla="*/ 700877 w 1124943"/>
                <a:gd name="connsiteY190" fmla="*/ 366793 h 1130320"/>
                <a:gd name="connsiteX191" fmla="*/ 602704 w 1124943"/>
                <a:gd name="connsiteY191" fmla="*/ 128502 h 1130320"/>
                <a:gd name="connsiteX192" fmla="*/ 365351 w 1124943"/>
                <a:gd name="connsiteY192" fmla="*/ 29942 h 1130320"/>
                <a:gd name="connsiteX193" fmla="*/ 365351 w 1124943"/>
                <a:gd name="connsiteY193" fmla="*/ 0 h 1130320"/>
                <a:gd name="connsiteX194" fmla="*/ 623830 w 1124943"/>
                <a:gd name="connsiteY194" fmla="*/ 107293 h 1130320"/>
                <a:gd name="connsiteX195" fmla="*/ 730701 w 1124943"/>
                <a:gd name="connsiteY195" fmla="*/ 366793 h 1130320"/>
                <a:gd name="connsiteX196" fmla="*/ 690935 w 1124943"/>
                <a:gd name="connsiteY196" fmla="*/ 533970 h 1130320"/>
                <a:gd name="connsiteX197" fmla="*/ 1092323 w 1124943"/>
                <a:gd name="connsiteY197" fmla="*/ 938190 h 1130320"/>
                <a:gd name="connsiteX198" fmla="*/ 1092323 w 1124943"/>
                <a:gd name="connsiteY198" fmla="*/ 1097882 h 1130320"/>
                <a:gd name="connsiteX199" fmla="*/ 1012791 w 1124943"/>
                <a:gd name="connsiteY199" fmla="*/ 1130320 h 1130320"/>
                <a:gd name="connsiteX200" fmla="*/ 934502 w 1124943"/>
                <a:gd name="connsiteY200" fmla="*/ 1097882 h 1130320"/>
                <a:gd name="connsiteX201" fmla="*/ 626549 w 1124943"/>
                <a:gd name="connsiteY201" fmla="*/ 788714 h 1130320"/>
                <a:gd name="connsiteX202" fmla="*/ 531871 w 1124943"/>
                <a:gd name="connsiteY202" fmla="*/ 693662 h 1130320"/>
                <a:gd name="connsiteX203" fmla="*/ 451407 w 1124943"/>
                <a:gd name="connsiteY203" fmla="*/ 723448 h 1130320"/>
                <a:gd name="connsiteX204" fmla="*/ 430758 w 1124943"/>
                <a:gd name="connsiteY204" fmla="*/ 725881 h 1130320"/>
                <a:gd name="connsiteX205" fmla="*/ 365351 w 1124943"/>
                <a:gd name="connsiteY205" fmla="*/ 733585 h 1130320"/>
                <a:gd name="connsiteX206" fmla="*/ 106871 w 1124943"/>
                <a:gd name="connsiteY206" fmla="*/ 626292 h 1130320"/>
                <a:gd name="connsiteX207" fmla="*/ 0 w 1124943"/>
                <a:gd name="connsiteY207" fmla="*/ 366793 h 1130320"/>
                <a:gd name="connsiteX208" fmla="*/ 106871 w 1124943"/>
                <a:gd name="connsiteY208" fmla="*/ 107293 h 1130320"/>
                <a:gd name="connsiteX209" fmla="*/ 365351 w 1124943"/>
                <a:gd name="connsiteY209" fmla="*/ 0 h 1130320"/>
                <a:gd name="connsiteX0" fmla="*/ 705214 w 1124943"/>
                <a:gd name="connsiteY0" fmla="*/ 822767 h 1130320"/>
                <a:gd name="connsiteX1" fmla="*/ 703362 w 1124943"/>
                <a:gd name="connsiteY1" fmla="*/ 824659 h 1130320"/>
                <a:gd name="connsiteX2" fmla="*/ 954385 w 1124943"/>
                <a:gd name="connsiteY2" fmla="*/ 1075425 h 1130320"/>
                <a:gd name="connsiteX3" fmla="*/ 1071198 w 1124943"/>
                <a:gd name="connsiteY3" fmla="*/ 1075425 h 1130320"/>
                <a:gd name="connsiteX4" fmla="*/ 953886 w 1124943"/>
                <a:gd name="connsiteY4" fmla="*/ 1069447 h 1130320"/>
                <a:gd name="connsiteX5" fmla="*/ 705214 w 1124943"/>
                <a:gd name="connsiteY5" fmla="*/ 822767 h 1130320"/>
                <a:gd name="connsiteX6" fmla="*/ 736915 w 1124943"/>
                <a:gd name="connsiteY6" fmla="*/ 623797 h 1130320"/>
                <a:gd name="connsiteX7" fmla="*/ 621344 w 1124943"/>
                <a:gd name="connsiteY7" fmla="*/ 741071 h 1130320"/>
                <a:gd name="connsiteX8" fmla="*/ 682236 w 1124943"/>
                <a:gd name="connsiteY8" fmla="*/ 803450 h 1130320"/>
                <a:gd name="connsiteX9" fmla="*/ 729458 w 1124943"/>
                <a:gd name="connsiteY9" fmla="*/ 753546 h 1130320"/>
                <a:gd name="connsiteX10" fmla="*/ 772952 w 1124943"/>
                <a:gd name="connsiteY10" fmla="*/ 712376 h 1130320"/>
                <a:gd name="connsiteX11" fmla="*/ 799049 w 1124943"/>
                <a:gd name="connsiteY11" fmla="*/ 684929 h 1130320"/>
                <a:gd name="connsiteX12" fmla="*/ 772952 w 1124943"/>
                <a:gd name="connsiteY12" fmla="*/ 658729 h 1130320"/>
                <a:gd name="connsiteX13" fmla="*/ 736915 w 1124943"/>
                <a:gd name="connsiteY13" fmla="*/ 623797 h 1130320"/>
                <a:gd name="connsiteX14" fmla="*/ 674780 w 1124943"/>
                <a:gd name="connsiteY14" fmla="*/ 561417 h 1130320"/>
                <a:gd name="connsiteX15" fmla="*/ 623830 w 1124943"/>
                <a:gd name="connsiteY15" fmla="*/ 626292 h 1130320"/>
                <a:gd name="connsiteX16" fmla="*/ 557967 w 1124943"/>
                <a:gd name="connsiteY16" fmla="*/ 678691 h 1130320"/>
                <a:gd name="connsiteX17" fmla="*/ 598976 w 1124943"/>
                <a:gd name="connsiteY17" fmla="*/ 719861 h 1130320"/>
                <a:gd name="connsiteX18" fmla="*/ 715789 w 1124943"/>
                <a:gd name="connsiteY18" fmla="*/ 602588 h 1130320"/>
                <a:gd name="connsiteX19" fmla="*/ 674780 w 1124943"/>
                <a:gd name="connsiteY19" fmla="*/ 561417 h 1130320"/>
                <a:gd name="connsiteX20" fmla="*/ 363519 w 1124943"/>
                <a:gd name="connsiteY20" fmla="*/ 310494 h 1130320"/>
                <a:gd name="connsiteX21" fmla="*/ 322547 w 1124943"/>
                <a:gd name="connsiteY21" fmla="*/ 326934 h 1130320"/>
                <a:gd name="connsiteX22" fmla="*/ 322547 w 1124943"/>
                <a:gd name="connsiteY22" fmla="*/ 407868 h 1130320"/>
                <a:gd name="connsiteX23" fmla="*/ 363519 w 1124943"/>
                <a:gd name="connsiteY23" fmla="*/ 425572 h 1130320"/>
                <a:gd name="connsiteX24" fmla="*/ 403250 w 1124943"/>
                <a:gd name="connsiteY24" fmla="*/ 407868 h 1130320"/>
                <a:gd name="connsiteX25" fmla="*/ 419391 w 1124943"/>
                <a:gd name="connsiteY25" fmla="*/ 367401 h 1130320"/>
                <a:gd name="connsiteX26" fmla="*/ 403250 w 1124943"/>
                <a:gd name="connsiteY26" fmla="*/ 326934 h 1130320"/>
                <a:gd name="connsiteX27" fmla="*/ 363519 w 1124943"/>
                <a:gd name="connsiteY27" fmla="*/ 310494 h 1130320"/>
                <a:gd name="connsiteX28" fmla="*/ 363519 w 1124943"/>
                <a:gd name="connsiteY28" fmla="*/ 280144 h 1130320"/>
                <a:gd name="connsiteX29" fmla="*/ 424357 w 1124943"/>
                <a:gd name="connsiteY29" fmla="*/ 305436 h 1130320"/>
                <a:gd name="connsiteX30" fmla="*/ 449189 w 1124943"/>
                <a:gd name="connsiteY30" fmla="*/ 367401 h 1130320"/>
                <a:gd name="connsiteX31" fmla="*/ 424357 w 1124943"/>
                <a:gd name="connsiteY31" fmla="*/ 429366 h 1130320"/>
                <a:gd name="connsiteX32" fmla="*/ 363519 w 1124943"/>
                <a:gd name="connsiteY32" fmla="*/ 454658 h 1130320"/>
                <a:gd name="connsiteX33" fmla="*/ 302681 w 1124943"/>
                <a:gd name="connsiteY33" fmla="*/ 429366 h 1130320"/>
                <a:gd name="connsiteX34" fmla="*/ 302681 w 1124943"/>
                <a:gd name="connsiteY34" fmla="*/ 305436 h 1130320"/>
                <a:gd name="connsiteX35" fmla="*/ 363519 w 1124943"/>
                <a:gd name="connsiteY35" fmla="*/ 280144 h 1130320"/>
                <a:gd name="connsiteX36" fmla="*/ 355553 w 1124943"/>
                <a:gd name="connsiteY36" fmla="*/ 205836 h 1130320"/>
                <a:gd name="connsiteX37" fmla="*/ 351807 w 1124943"/>
                <a:gd name="connsiteY37" fmla="*/ 208341 h 1130320"/>
                <a:gd name="connsiteX38" fmla="*/ 345565 w 1124943"/>
                <a:gd name="connsiteY38" fmla="*/ 227128 h 1130320"/>
                <a:gd name="connsiteX39" fmla="*/ 324342 w 1124943"/>
                <a:gd name="connsiteY39" fmla="*/ 248420 h 1130320"/>
                <a:gd name="connsiteX40" fmla="*/ 314355 w 1124943"/>
                <a:gd name="connsiteY40" fmla="*/ 252178 h 1130320"/>
                <a:gd name="connsiteX41" fmla="*/ 285641 w 1124943"/>
                <a:gd name="connsiteY41" fmla="*/ 252178 h 1130320"/>
                <a:gd name="connsiteX42" fmla="*/ 266915 w 1124943"/>
                <a:gd name="connsiteY42" fmla="*/ 243410 h 1130320"/>
                <a:gd name="connsiteX43" fmla="*/ 261921 w 1124943"/>
                <a:gd name="connsiteY43" fmla="*/ 244663 h 1130320"/>
                <a:gd name="connsiteX44" fmla="*/ 245692 w 1124943"/>
                <a:gd name="connsiteY44" fmla="*/ 262198 h 1130320"/>
                <a:gd name="connsiteX45" fmla="*/ 244443 w 1124943"/>
                <a:gd name="connsiteY45" fmla="*/ 267208 h 1130320"/>
                <a:gd name="connsiteX46" fmla="*/ 253182 w 1124943"/>
                <a:gd name="connsiteY46" fmla="*/ 284742 h 1130320"/>
                <a:gd name="connsiteX47" fmla="*/ 253182 w 1124943"/>
                <a:gd name="connsiteY47" fmla="*/ 314802 h 1130320"/>
                <a:gd name="connsiteX48" fmla="*/ 248189 w 1124943"/>
                <a:gd name="connsiteY48" fmla="*/ 323570 h 1130320"/>
                <a:gd name="connsiteX49" fmla="*/ 228214 w 1124943"/>
                <a:gd name="connsiteY49" fmla="*/ 344862 h 1130320"/>
                <a:gd name="connsiteX50" fmla="*/ 209488 w 1124943"/>
                <a:gd name="connsiteY50" fmla="*/ 351124 h 1130320"/>
                <a:gd name="connsiteX51" fmla="*/ 205742 w 1124943"/>
                <a:gd name="connsiteY51" fmla="*/ 354882 h 1130320"/>
                <a:gd name="connsiteX52" fmla="*/ 205742 w 1124943"/>
                <a:gd name="connsiteY52" fmla="*/ 379931 h 1130320"/>
                <a:gd name="connsiteX53" fmla="*/ 209488 w 1124943"/>
                <a:gd name="connsiteY53" fmla="*/ 383689 h 1130320"/>
                <a:gd name="connsiteX54" fmla="*/ 228214 w 1124943"/>
                <a:gd name="connsiteY54" fmla="*/ 391204 h 1130320"/>
                <a:gd name="connsiteX55" fmla="*/ 248189 w 1124943"/>
                <a:gd name="connsiteY55" fmla="*/ 411243 h 1130320"/>
                <a:gd name="connsiteX56" fmla="*/ 253182 w 1124943"/>
                <a:gd name="connsiteY56" fmla="*/ 421263 h 1130320"/>
                <a:gd name="connsiteX57" fmla="*/ 253182 w 1124943"/>
                <a:gd name="connsiteY57" fmla="*/ 450071 h 1130320"/>
                <a:gd name="connsiteX58" fmla="*/ 244443 w 1124943"/>
                <a:gd name="connsiteY58" fmla="*/ 468858 h 1130320"/>
                <a:gd name="connsiteX59" fmla="*/ 245692 w 1124943"/>
                <a:gd name="connsiteY59" fmla="*/ 473868 h 1130320"/>
                <a:gd name="connsiteX60" fmla="*/ 261921 w 1124943"/>
                <a:gd name="connsiteY60" fmla="*/ 491403 h 1130320"/>
                <a:gd name="connsiteX61" fmla="*/ 266915 w 1124943"/>
                <a:gd name="connsiteY61" fmla="*/ 491403 h 1130320"/>
                <a:gd name="connsiteX62" fmla="*/ 285641 w 1124943"/>
                <a:gd name="connsiteY62" fmla="*/ 482635 h 1130320"/>
                <a:gd name="connsiteX63" fmla="*/ 299374 w 1124943"/>
                <a:gd name="connsiteY63" fmla="*/ 480130 h 1130320"/>
                <a:gd name="connsiteX64" fmla="*/ 314355 w 1124943"/>
                <a:gd name="connsiteY64" fmla="*/ 482635 h 1130320"/>
                <a:gd name="connsiteX65" fmla="*/ 324342 w 1124943"/>
                <a:gd name="connsiteY65" fmla="*/ 487645 h 1130320"/>
                <a:gd name="connsiteX66" fmla="*/ 345565 w 1124943"/>
                <a:gd name="connsiteY66" fmla="*/ 507685 h 1130320"/>
                <a:gd name="connsiteX67" fmla="*/ 351807 w 1124943"/>
                <a:gd name="connsiteY67" fmla="*/ 526472 h 1130320"/>
                <a:gd name="connsiteX68" fmla="*/ 355553 w 1124943"/>
                <a:gd name="connsiteY68" fmla="*/ 528977 h 1130320"/>
                <a:gd name="connsiteX69" fmla="*/ 380521 w 1124943"/>
                <a:gd name="connsiteY69" fmla="*/ 528977 h 1130320"/>
                <a:gd name="connsiteX70" fmla="*/ 383018 w 1124943"/>
                <a:gd name="connsiteY70" fmla="*/ 526472 h 1130320"/>
                <a:gd name="connsiteX71" fmla="*/ 390508 w 1124943"/>
                <a:gd name="connsiteY71" fmla="*/ 507685 h 1130320"/>
                <a:gd name="connsiteX72" fmla="*/ 410483 w 1124943"/>
                <a:gd name="connsiteY72" fmla="*/ 487645 h 1130320"/>
                <a:gd name="connsiteX73" fmla="*/ 421719 w 1124943"/>
                <a:gd name="connsiteY73" fmla="*/ 482635 h 1130320"/>
                <a:gd name="connsiteX74" fmla="*/ 450432 w 1124943"/>
                <a:gd name="connsiteY74" fmla="*/ 482635 h 1130320"/>
                <a:gd name="connsiteX75" fmla="*/ 469159 w 1124943"/>
                <a:gd name="connsiteY75" fmla="*/ 491403 h 1130320"/>
                <a:gd name="connsiteX76" fmla="*/ 472904 w 1124943"/>
                <a:gd name="connsiteY76" fmla="*/ 491403 h 1130320"/>
                <a:gd name="connsiteX77" fmla="*/ 490382 w 1124943"/>
                <a:gd name="connsiteY77" fmla="*/ 473868 h 1130320"/>
                <a:gd name="connsiteX78" fmla="*/ 490382 w 1124943"/>
                <a:gd name="connsiteY78" fmla="*/ 468858 h 1130320"/>
                <a:gd name="connsiteX79" fmla="*/ 482891 w 1124943"/>
                <a:gd name="connsiteY79" fmla="*/ 450071 h 1130320"/>
                <a:gd name="connsiteX80" fmla="*/ 482891 w 1124943"/>
                <a:gd name="connsiteY80" fmla="*/ 421263 h 1130320"/>
                <a:gd name="connsiteX81" fmla="*/ 486637 w 1124943"/>
                <a:gd name="connsiteY81" fmla="*/ 411243 h 1130320"/>
                <a:gd name="connsiteX82" fmla="*/ 507860 w 1124943"/>
                <a:gd name="connsiteY82" fmla="*/ 391204 h 1130320"/>
                <a:gd name="connsiteX83" fmla="*/ 526586 w 1124943"/>
                <a:gd name="connsiteY83" fmla="*/ 383689 h 1130320"/>
                <a:gd name="connsiteX84" fmla="*/ 529083 w 1124943"/>
                <a:gd name="connsiteY84" fmla="*/ 379931 h 1130320"/>
                <a:gd name="connsiteX85" fmla="*/ 529083 w 1124943"/>
                <a:gd name="connsiteY85" fmla="*/ 354882 h 1130320"/>
                <a:gd name="connsiteX86" fmla="*/ 526586 w 1124943"/>
                <a:gd name="connsiteY86" fmla="*/ 351124 h 1130320"/>
                <a:gd name="connsiteX87" fmla="*/ 507860 w 1124943"/>
                <a:gd name="connsiteY87" fmla="*/ 344862 h 1130320"/>
                <a:gd name="connsiteX88" fmla="*/ 486637 w 1124943"/>
                <a:gd name="connsiteY88" fmla="*/ 323570 h 1130320"/>
                <a:gd name="connsiteX89" fmla="*/ 482891 w 1124943"/>
                <a:gd name="connsiteY89" fmla="*/ 314802 h 1130320"/>
                <a:gd name="connsiteX90" fmla="*/ 482891 w 1124943"/>
                <a:gd name="connsiteY90" fmla="*/ 284742 h 1130320"/>
                <a:gd name="connsiteX91" fmla="*/ 490382 w 1124943"/>
                <a:gd name="connsiteY91" fmla="*/ 267208 h 1130320"/>
                <a:gd name="connsiteX92" fmla="*/ 490382 w 1124943"/>
                <a:gd name="connsiteY92" fmla="*/ 262198 h 1130320"/>
                <a:gd name="connsiteX93" fmla="*/ 472904 w 1124943"/>
                <a:gd name="connsiteY93" fmla="*/ 244663 h 1130320"/>
                <a:gd name="connsiteX94" fmla="*/ 469159 w 1124943"/>
                <a:gd name="connsiteY94" fmla="*/ 243410 h 1130320"/>
                <a:gd name="connsiteX95" fmla="*/ 450432 w 1124943"/>
                <a:gd name="connsiteY95" fmla="*/ 252178 h 1130320"/>
                <a:gd name="connsiteX96" fmla="*/ 421719 w 1124943"/>
                <a:gd name="connsiteY96" fmla="*/ 252178 h 1130320"/>
                <a:gd name="connsiteX97" fmla="*/ 410483 w 1124943"/>
                <a:gd name="connsiteY97" fmla="*/ 248420 h 1130320"/>
                <a:gd name="connsiteX98" fmla="*/ 390508 w 1124943"/>
                <a:gd name="connsiteY98" fmla="*/ 227128 h 1130320"/>
                <a:gd name="connsiteX99" fmla="*/ 383018 w 1124943"/>
                <a:gd name="connsiteY99" fmla="*/ 208341 h 1130320"/>
                <a:gd name="connsiteX100" fmla="*/ 380521 w 1124943"/>
                <a:gd name="connsiteY100" fmla="*/ 205836 h 1130320"/>
                <a:gd name="connsiteX101" fmla="*/ 355553 w 1124943"/>
                <a:gd name="connsiteY101" fmla="*/ 205836 h 1130320"/>
                <a:gd name="connsiteX102" fmla="*/ 355553 w 1124943"/>
                <a:gd name="connsiteY102" fmla="*/ 175776 h 1130320"/>
                <a:gd name="connsiteX103" fmla="*/ 380521 w 1124943"/>
                <a:gd name="connsiteY103" fmla="*/ 175776 h 1130320"/>
                <a:gd name="connsiteX104" fmla="*/ 411731 w 1124943"/>
                <a:gd name="connsiteY104" fmla="*/ 198321 h 1130320"/>
                <a:gd name="connsiteX105" fmla="*/ 417973 w 1124943"/>
                <a:gd name="connsiteY105" fmla="*/ 217108 h 1130320"/>
                <a:gd name="connsiteX106" fmla="*/ 421719 w 1124943"/>
                <a:gd name="connsiteY106" fmla="*/ 219613 h 1130320"/>
                <a:gd name="connsiteX107" fmla="*/ 434203 w 1124943"/>
                <a:gd name="connsiteY107" fmla="*/ 224623 h 1130320"/>
                <a:gd name="connsiteX108" fmla="*/ 437948 w 1124943"/>
                <a:gd name="connsiteY108" fmla="*/ 224623 h 1130320"/>
                <a:gd name="connsiteX109" fmla="*/ 456674 w 1124943"/>
                <a:gd name="connsiteY109" fmla="*/ 217108 h 1130320"/>
                <a:gd name="connsiteX110" fmla="*/ 495375 w 1124943"/>
                <a:gd name="connsiteY110" fmla="*/ 223371 h 1130320"/>
                <a:gd name="connsiteX111" fmla="*/ 511605 w 1124943"/>
                <a:gd name="connsiteY111" fmla="*/ 240905 h 1130320"/>
                <a:gd name="connsiteX112" fmla="*/ 517847 w 1124943"/>
                <a:gd name="connsiteY112" fmla="*/ 278480 h 1130320"/>
                <a:gd name="connsiteX113" fmla="*/ 509108 w 1124943"/>
                <a:gd name="connsiteY113" fmla="*/ 298520 h 1130320"/>
                <a:gd name="connsiteX114" fmla="*/ 510356 w 1124943"/>
                <a:gd name="connsiteY114" fmla="*/ 301025 h 1130320"/>
                <a:gd name="connsiteX115" fmla="*/ 514102 w 1124943"/>
                <a:gd name="connsiteY115" fmla="*/ 314802 h 1130320"/>
                <a:gd name="connsiteX116" fmla="*/ 517847 w 1124943"/>
                <a:gd name="connsiteY116" fmla="*/ 317307 h 1130320"/>
                <a:gd name="connsiteX117" fmla="*/ 536573 w 1124943"/>
                <a:gd name="connsiteY117" fmla="*/ 323570 h 1130320"/>
                <a:gd name="connsiteX118" fmla="*/ 559045 w 1124943"/>
                <a:gd name="connsiteY118" fmla="*/ 354882 h 1130320"/>
                <a:gd name="connsiteX119" fmla="*/ 559045 w 1124943"/>
                <a:gd name="connsiteY119" fmla="*/ 379931 h 1130320"/>
                <a:gd name="connsiteX120" fmla="*/ 536573 w 1124943"/>
                <a:gd name="connsiteY120" fmla="*/ 411243 h 1130320"/>
                <a:gd name="connsiteX121" fmla="*/ 517847 w 1124943"/>
                <a:gd name="connsiteY121" fmla="*/ 418758 h 1130320"/>
                <a:gd name="connsiteX122" fmla="*/ 514102 w 1124943"/>
                <a:gd name="connsiteY122" fmla="*/ 421263 h 1130320"/>
                <a:gd name="connsiteX123" fmla="*/ 510356 w 1124943"/>
                <a:gd name="connsiteY123" fmla="*/ 433788 h 1130320"/>
                <a:gd name="connsiteX124" fmla="*/ 509108 w 1124943"/>
                <a:gd name="connsiteY124" fmla="*/ 437546 h 1130320"/>
                <a:gd name="connsiteX125" fmla="*/ 517847 w 1124943"/>
                <a:gd name="connsiteY125" fmla="*/ 456333 h 1130320"/>
                <a:gd name="connsiteX126" fmla="*/ 511605 w 1124943"/>
                <a:gd name="connsiteY126" fmla="*/ 495160 h 1130320"/>
                <a:gd name="connsiteX127" fmla="*/ 495375 w 1124943"/>
                <a:gd name="connsiteY127" fmla="*/ 511442 h 1130320"/>
                <a:gd name="connsiteX128" fmla="*/ 455426 w 1124943"/>
                <a:gd name="connsiteY128" fmla="*/ 518957 h 1130320"/>
                <a:gd name="connsiteX129" fmla="*/ 437948 w 1124943"/>
                <a:gd name="connsiteY129" fmla="*/ 510190 h 1130320"/>
                <a:gd name="connsiteX130" fmla="*/ 434203 w 1124943"/>
                <a:gd name="connsiteY130" fmla="*/ 510190 h 1130320"/>
                <a:gd name="connsiteX131" fmla="*/ 421719 w 1124943"/>
                <a:gd name="connsiteY131" fmla="*/ 515200 h 1130320"/>
                <a:gd name="connsiteX132" fmla="*/ 417973 w 1124943"/>
                <a:gd name="connsiteY132" fmla="*/ 517705 h 1130320"/>
                <a:gd name="connsiteX133" fmla="*/ 411731 w 1124943"/>
                <a:gd name="connsiteY133" fmla="*/ 537744 h 1130320"/>
                <a:gd name="connsiteX134" fmla="*/ 380521 w 1124943"/>
                <a:gd name="connsiteY134" fmla="*/ 559037 h 1130320"/>
                <a:gd name="connsiteX135" fmla="*/ 355553 w 1124943"/>
                <a:gd name="connsiteY135" fmla="*/ 559037 h 1130320"/>
                <a:gd name="connsiteX136" fmla="*/ 324342 w 1124943"/>
                <a:gd name="connsiteY136" fmla="*/ 537744 h 1130320"/>
                <a:gd name="connsiteX137" fmla="*/ 316852 w 1124943"/>
                <a:gd name="connsiteY137" fmla="*/ 517705 h 1130320"/>
                <a:gd name="connsiteX138" fmla="*/ 314355 w 1124943"/>
                <a:gd name="connsiteY138" fmla="*/ 515200 h 1130320"/>
                <a:gd name="connsiteX139" fmla="*/ 301871 w 1124943"/>
                <a:gd name="connsiteY139" fmla="*/ 510190 h 1130320"/>
                <a:gd name="connsiteX140" fmla="*/ 298125 w 1124943"/>
                <a:gd name="connsiteY140" fmla="*/ 510190 h 1130320"/>
                <a:gd name="connsiteX141" fmla="*/ 279399 w 1124943"/>
                <a:gd name="connsiteY141" fmla="*/ 518957 h 1130320"/>
                <a:gd name="connsiteX142" fmla="*/ 240698 w 1124943"/>
                <a:gd name="connsiteY142" fmla="*/ 511442 h 1130320"/>
                <a:gd name="connsiteX143" fmla="*/ 224469 w 1124943"/>
                <a:gd name="connsiteY143" fmla="*/ 495160 h 1130320"/>
                <a:gd name="connsiteX144" fmla="*/ 216978 w 1124943"/>
                <a:gd name="connsiteY144" fmla="*/ 456333 h 1130320"/>
                <a:gd name="connsiteX145" fmla="*/ 225717 w 1124943"/>
                <a:gd name="connsiteY145" fmla="*/ 437546 h 1130320"/>
                <a:gd name="connsiteX146" fmla="*/ 225717 w 1124943"/>
                <a:gd name="connsiteY146" fmla="*/ 433788 h 1130320"/>
                <a:gd name="connsiteX147" fmla="*/ 220723 w 1124943"/>
                <a:gd name="connsiteY147" fmla="*/ 421263 h 1130320"/>
                <a:gd name="connsiteX148" fmla="*/ 218226 w 1124943"/>
                <a:gd name="connsiteY148" fmla="*/ 418758 h 1130320"/>
                <a:gd name="connsiteX149" fmla="*/ 199500 w 1124943"/>
                <a:gd name="connsiteY149" fmla="*/ 411243 h 1130320"/>
                <a:gd name="connsiteX150" fmla="*/ 175780 w 1124943"/>
                <a:gd name="connsiteY150" fmla="*/ 379931 h 1130320"/>
                <a:gd name="connsiteX151" fmla="*/ 175780 w 1124943"/>
                <a:gd name="connsiteY151" fmla="*/ 354882 h 1130320"/>
                <a:gd name="connsiteX152" fmla="*/ 199500 w 1124943"/>
                <a:gd name="connsiteY152" fmla="*/ 323570 h 1130320"/>
                <a:gd name="connsiteX153" fmla="*/ 218226 w 1124943"/>
                <a:gd name="connsiteY153" fmla="*/ 317307 h 1130320"/>
                <a:gd name="connsiteX154" fmla="*/ 220723 w 1124943"/>
                <a:gd name="connsiteY154" fmla="*/ 314802 h 1130320"/>
                <a:gd name="connsiteX155" fmla="*/ 225717 w 1124943"/>
                <a:gd name="connsiteY155" fmla="*/ 301025 h 1130320"/>
                <a:gd name="connsiteX156" fmla="*/ 225717 w 1124943"/>
                <a:gd name="connsiteY156" fmla="*/ 298520 h 1130320"/>
                <a:gd name="connsiteX157" fmla="*/ 216978 w 1124943"/>
                <a:gd name="connsiteY157" fmla="*/ 278480 h 1130320"/>
                <a:gd name="connsiteX158" fmla="*/ 223220 w 1124943"/>
                <a:gd name="connsiteY158" fmla="*/ 240905 h 1130320"/>
                <a:gd name="connsiteX159" fmla="*/ 240698 w 1124943"/>
                <a:gd name="connsiteY159" fmla="*/ 223371 h 1130320"/>
                <a:gd name="connsiteX160" fmla="*/ 279399 w 1124943"/>
                <a:gd name="connsiteY160" fmla="*/ 217108 h 1130320"/>
                <a:gd name="connsiteX161" fmla="*/ 298125 w 1124943"/>
                <a:gd name="connsiteY161" fmla="*/ 224623 h 1130320"/>
                <a:gd name="connsiteX162" fmla="*/ 301871 w 1124943"/>
                <a:gd name="connsiteY162" fmla="*/ 224623 h 1130320"/>
                <a:gd name="connsiteX163" fmla="*/ 314355 w 1124943"/>
                <a:gd name="connsiteY163" fmla="*/ 219613 h 1130320"/>
                <a:gd name="connsiteX164" fmla="*/ 316852 w 1124943"/>
                <a:gd name="connsiteY164" fmla="*/ 217108 h 1130320"/>
                <a:gd name="connsiteX165" fmla="*/ 324342 w 1124943"/>
                <a:gd name="connsiteY165" fmla="*/ 198321 h 1130320"/>
                <a:gd name="connsiteX166" fmla="*/ 355553 w 1124943"/>
                <a:gd name="connsiteY166" fmla="*/ 175776 h 1130320"/>
                <a:gd name="connsiteX167" fmla="*/ 365873 w 1124943"/>
                <a:gd name="connsiteY167" fmla="*/ 101347 h 1130320"/>
                <a:gd name="connsiteX168" fmla="*/ 176642 w 1124943"/>
                <a:gd name="connsiteY168" fmla="*/ 179932 h 1130320"/>
                <a:gd name="connsiteX169" fmla="*/ 176642 w 1124943"/>
                <a:gd name="connsiteY169" fmla="*/ 560381 h 1130320"/>
                <a:gd name="connsiteX170" fmla="*/ 365873 w 1124943"/>
                <a:gd name="connsiteY170" fmla="*/ 638966 h 1130320"/>
                <a:gd name="connsiteX171" fmla="*/ 555104 w 1124943"/>
                <a:gd name="connsiteY171" fmla="*/ 560381 h 1130320"/>
                <a:gd name="connsiteX172" fmla="*/ 633536 w 1124943"/>
                <a:gd name="connsiteY172" fmla="*/ 369533 h 1130320"/>
                <a:gd name="connsiteX173" fmla="*/ 555104 w 1124943"/>
                <a:gd name="connsiteY173" fmla="*/ 179932 h 1130320"/>
                <a:gd name="connsiteX174" fmla="*/ 365873 w 1124943"/>
                <a:gd name="connsiteY174" fmla="*/ 101347 h 1130320"/>
                <a:gd name="connsiteX175" fmla="*/ 365873 w 1124943"/>
                <a:gd name="connsiteY175" fmla="*/ 71410 h 1130320"/>
                <a:gd name="connsiteX176" fmla="*/ 576268 w 1124943"/>
                <a:gd name="connsiteY176" fmla="*/ 158726 h 1130320"/>
                <a:gd name="connsiteX177" fmla="*/ 663414 w 1124943"/>
                <a:gd name="connsiteY177" fmla="*/ 369533 h 1130320"/>
                <a:gd name="connsiteX178" fmla="*/ 576268 w 1124943"/>
                <a:gd name="connsiteY178" fmla="*/ 581587 h 1130320"/>
                <a:gd name="connsiteX179" fmla="*/ 365873 w 1124943"/>
                <a:gd name="connsiteY179" fmla="*/ 668903 h 1130320"/>
                <a:gd name="connsiteX180" fmla="*/ 155478 w 1124943"/>
                <a:gd name="connsiteY180" fmla="*/ 581587 h 1130320"/>
                <a:gd name="connsiteX181" fmla="*/ 155478 w 1124943"/>
                <a:gd name="connsiteY181" fmla="*/ 158726 h 1130320"/>
                <a:gd name="connsiteX182" fmla="*/ 365873 w 1124943"/>
                <a:gd name="connsiteY182" fmla="*/ 71410 h 1130320"/>
                <a:gd name="connsiteX183" fmla="*/ 365351 w 1124943"/>
                <a:gd name="connsiteY183" fmla="*/ 29942 h 1130320"/>
                <a:gd name="connsiteX184" fmla="*/ 127997 w 1124943"/>
                <a:gd name="connsiteY184" fmla="*/ 128502 h 1130320"/>
                <a:gd name="connsiteX185" fmla="*/ 29825 w 1124943"/>
                <a:gd name="connsiteY185" fmla="*/ 366793 h 1130320"/>
                <a:gd name="connsiteX186" fmla="*/ 127997 w 1124943"/>
                <a:gd name="connsiteY186" fmla="*/ 606330 h 1130320"/>
                <a:gd name="connsiteX187" fmla="*/ 365351 w 1124943"/>
                <a:gd name="connsiteY187" fmla="*/ 704890 h 1130320"/>
                <a:gd name="connsiteX188" fmla="*/ 602704 w 1124943"/>
                <a:gd name="connsiteY188" fmla="*/ 606330 h 1130320"/>
                <a:gd name="connsiteX189" fmla="*/ 700877 w 1124943"/>
                <a:gd name="connsiteY189" fmla="*/ 366793 h 1130320"/>
                <a:gd name="connsiteX190" fmla="*/ 602704 w 1124943"/>
                <a:gd name="connsiteY190" fmla="*/ 128502 h 1130320"/>
                <a:gd name="connsiteX191" fmla="*/ 365351 w 1124943"/>
                <a:gd name="connsiteY191" fmla="*/ 29942 h 1130320"/>
                <a:gd name="connsiteX192" fmla="*/ 365351 w 1124943"/>
                <a:gd name="connsiteY192" fmla="*/ 0 h 1130320"/>
                <a:gd name="connsiteX193" fmla="*/ 623830 w 1124943"/>
                <a:gd name="connsiteY193" fmla="*/ 107293 h 1130320"/>
                <a:gd name="connsiteX194" fmla="*/ 730701 w 1124943"/>
                <a:gd name="connsiteY194" fmla="*/ 366793 h 1130320"/>
                <a:gd name="connsiteX195" fmla="*/ 690935 w 1124943"/>
                <a:gd name="connsiteY195" fmla="*/ 533970 h 1130320"/>
                <a:gd name="connsiteX196" fmla="*/ 1092323 w 1124943"/>
                <a:gd name="connsiteY196" fmla="*/ 938190 h 1130320"/>
                <a:gd name="connsiteX197" fmla="*/ 1092323 w 1124943"/>
                <a:gd name="connsiteY197" fmla="*/ 1097882 h 1130320"/>
                <a:gd name="connsiteX198" fmla="*/ 1012791 w 1124943"/>
                <a:gd name="connsiteY198" fmla="*/ 1130320 h 1130320"/>
                <a:gd name="connsiteX199" fmla="*/ 934502 w 1124943"/>
                <a:gd name="connsiteY199" fmla="*/ 1097882 h 1130320"/>
                <a:gd name="connsiteX200" fmla="*/ 626549 w 1124943"/>
                <a:gd name="connsiteY200" fmla="*/ 788714 h 1130320"/>
                <a:gd name="connsiteX201" fmla="*/ 531871 w 1124943"/>
                <a:gd name="connsiteY201" fmla="*/ 693662 h 1130320"/>
                <a:gd name="connsiteX202" fmla="*/ 451407 w 1124943"/>
                <a:gd name="connsiteY202" fmla="*/ 723448 h 1130320"/>
                <a:gd name="connsiteX203" fmla="*/ 430758 w 1124943"/>
                <a:gd name="connsiteY203" fmla="*/ 725881 h 1130320"/>
                <a:gd name="connsiteX204" fmla="*/ 365351 w 1124943"/>
                <a:gd name="connsiteY204" fmla="*/ 733585 h 1130320"/>
                <a:gd name="connsiteX205" fmla="*/ 106871 w 1124943"/>
                <a:gd name="connsiteY205" fmla="*/ 626292 h 1130320"/>
                <a:gd name="connsiteX206" fmla="*/ 0 w 1124943"/>
                <a:gd name="connsiteY206" fmla="*/ 366793 h 1130320"/>
                <a:gd name="connsiteX207" fmla="*/ 106871 w 1124943"/>
                <a:gd name="connsiteY207" fmla="*/ 107293 h 1130320"/>
                <a:gd name="connsiteX208" fmla="*/ 365351 w 1124943"/>
                <a:gd name="connsiteY208" fmla="*/ 0 h 1130320"/>
                <a:gd name="connsiteX0" fmla="*/ 705214 w 1124943"/>
                <a:gd name="connsiteY0" fmla="*/ 822767 h 1130320"/>
                <a:gd name="connsiteX1" fmla="*/ 703362 w 1124943"/>
                <a:gd name="connsiteY1" fmla="*/ 824659 h 1130320"/>
                <a:gd name="connsiteX2" fmla="*/ 954385 w 1124943"/>
                <a:gd name="connsiteY2" fmla="*/ 1075425 h 1130320"/>
                <a:gd name="connsiteX3" fmla="*/ 953886 w 1124943"/>
                <a:gd name="connsiteY3" fmla="*/ 1069447 h 1130320"/>
                <a:gd name="connsiteX4" fmla="*/ 705214 w 1124943"/>
                <a:gd name="connsiteY4" fmla="*/ 822767 h 1130320"/>
                <a:gd name="connsiteX5" fmla="*/ 736915 w 1124943"/>
                <a:gd name="connsiteY5" fmla="*/ 623797 h 1130320"/>
                <a:gd name="connsiteX6" fmla="*/ 621344 w 1124943"/>
                <a:gd name="connsiteY6" fmla="*/ 741071 h 1130320"/>
                <a:gd name="connsiteX7" fmla="*/ 682236 w 1124943"/>
                <a:gd name="connsiteY7" fmla="*/ 803450 h 1130320"/>
                <a:gd name="connsiteX8" fmla="*/ 729458 w 1124943"/>
                <a:gd name="connsiteY8" fmla="*/ 753546 h 1130320"/>
                <a:gd name="connsiteX9" fmla="*/ 772952 w 1124943"/>
                <a:gd name="connsiteY9" fmla="*/ 712376 h 1130320"/>
                <a:gd name="connsiteX10" fmla="*/ 799049 w 1124943"/>
                <a:gd name="connsiteY10" fmla="*/ 684929 h 1130320"/>
                <a:gd name="connsiteX11" fmla="*/ 772952 w 1124943"/>
                <a:gd name="connsiteY11" fmla="*/ 658729 h 1130320"/>
                <a:gd name="connsiteX12" fmla="*/ 736915 w 1124943"/>
                <a:gd name="connsiteY12" fmla="*/ 623797 h 1130320"/>
                <a:gd name="connsiteX13" fmla="*/ 674780 w 1124943"/>
                <a:gd name="connsiteY13" fmla="*/ 561417 h 1130320"/>
                <a:gd name="connsiteX14" fmla="*/ 623830 w 1124943"/>
                <a:gd name="connsiteY14" fmla="*/ 626292 h 1130320"/>
                <a:gd name="connsiteX15" fmla="*/ 557967 w 1124943"/>
                <a:gd name="connsiteY15" fmla="*/ 678691 h 1130320"/>
                <a:gd name="connsiteX16" fmla="*/ 598976 w 1124943"/>
                <a:gd name="connsiteY16" fmla="*/ 719861 h 1130320"/>
                <a:gd name="connsiteX17" fmla="*/ 715789 w 1124943"/>
                <a:gd name="connsiteY17" fmla="*/ 602588 h 1130320"/>
                <a:gd name="connsiteX18" fmla="*/ 674780 w 1124943"/>
                <a:gd name="connsiteY18" fmla="*/ 561417 h 1130320"/>
                <a:gd name="connsiteX19" fmla="*/ 363519 w 1124943"/>
                <a:gd name="connsiteY19" fmla="*/ 310494 h 1130320"/>
                <a:gd name="connsiteX20" fmla="*/ 322547 w 1124943"/>
                <a:gd name="connsiteY20" fmla="*/ 326934 h 1130320"/>
                <a:gd name="connsiteX21" fmla="*/ 322547 w 1124943"/>
                <a:gd name="connsiteY21" fmla="*/ 407868 h 1130320"/>
                <a:gd name="connsiteX22" fmla="*/ 363519 w 1124943"/>
                <a:gd name="connsiteY22" fmla="*/ 425572 h 1130320"/>
                <a:gd name="connsiteX23" fmla="*/ 403250 w 1124943"/>
                <a:gd name="connsiteY23" fmla="*/ 407868 h 1130320"/>
                <a:gd name="connsiteX24" fmla="*/ 419391 w 1124943"/>
                <a:gd name="connsiteY24" fmla="*/ 367401 h 1130320"/>
                <a:gd name="connsiteX25" fmla="*/ 403250 w 1124943"/>
                <a:gd name="connsiteY25" fmla="*/ 326934 h 1130320"/>
                <a:gd name="connsiteX26" fmla="*/ 363519 w 1124943"/>
                <a:gd name="connsiteY26" fmla="*/ 310494 h 1130320"/>
                <a:gd name="connsiteX27" fmla="*/ 363519 w 1124943"/>
                <a:gd name="connsiteY27" fmla="*/ 280144 h 1130320"/>
                <a:gd name="connsiteX28" fmla="*/ 424357 w 1124943"/>
                <a:gd name="connsiteY28" fmla="*/ 305436 h 1130320"/>
                <a:gd name="connsiteX29" fmla="*/ 449189 w 1124943"/>
                <a:gd name="connsiteY29" fmla="*/ 367401 h 1130320"/>
                <a:gd name="connsiteX30" fmla="*/ 424357 w 1124943"/>
                <a:gd name="connsiteY30" fmla="*/ 429366 h 1130320"/>
                <a:gd name="connsiteX31" fmla="*/ 363519 w 1124943"/>
                <a:gd name="connsiteY31" fmla="*/ 454658 h 1130320"/>
                <a:gd name="connsiteX32" fmla="*/ 302681 w 1124943"/>
                <a:gd name="connsiteY32" fmla="*/ 429366 h 1130320"/>
                <a:gd name="connsiteX33" fmla="*/ 302681 w 1124943"/>
                <a:gd name="connsiteY33" fmla="*/ 305436 h 1130320"/>
                <a:gd name="connsiteX34" fmla="*/ 363519 w 1124943"/>
                <a:gd name="connsiteY34" fmla="*/ 280144 h 1130320"/>
                <a:gd name="connsiteX35" fmla="*/ 355553 w 1124943"/>
                <a:gd name="connsiteY35" fmla="*/ 205836 h 1130320"/>
                <a:gd name="connsiteX36" fmla="*/ 351807 w 1124943"/>
                <a:gd name="connsiteY36" fmla="*/ 208341 h 1130320"/>
                <a:gd name="connsiteX37" fmla="*/ 345565 w 1124943"/>
                <a:gd name="connsiteY37" fmla="*/ 227128 h 1130320"/>
                <a:gd name="connsiteX38" fmla="*/ 324342 w 1124943"/>
                <a:gd name="connsiteY38" fmla="*/ 248420 h 1130320"/>
                <a:gd name="connsiteX39" fmla="*/ 314355 w 1124943"/>
                <a:gd name="connsiteY39" fmla="*/ 252178 h 1130320"/>
                <a:gd name="connsiteX40" fmla="*/ 285641 w 1124943"/>
                <a:gd name="connsiteY40" fmla="*/ 252178 h 1130320"/>
                <a:gd name="connsiteX41" fmla="*/ 266915 w 1124943"/>
                <a:gd name="connsiteY41" fmla="*/ 243410 h 1130320"/>
                <a:gd name="connsiteX42" fmla="*/ 261921 w 1124943"/>
                <a:gd name="connsiteY42" fmla="*/ 244663 h 1130320"/>
                <a:gd name="connsiteX43" fmla="*/ 245692 w 1124943"/>
                <a:gd name="connsiteY43" fmla="*/ 262198 h 1130320"/>
                <a:gd name="connsiteX44" fmla="*/ 244443 w 1124943"/>
                <a:gd name="connsiteY44" fmla="*/ 267208 h 1130320"/>
                <a:gd name="connsiteX45" fmla="*/ 253182 w 1124943"/>
                <a:gd name="connsiteY45" fmla="*/ 284742 h 1130320"/>
                <a:gd name="connsiteX46" fmla="*/ 253182 w 1124943"/>
                <a:gd name="connsiteY46" fmla="*/ 314802 h 1130320"/>
                <a:gd name="connsiteX47" fmla="*/ 248189 w 1124943"/>
                <a:gd name="connsiteY47" fmla="*/ 323570 h 1130320"/>
                <a:gd name="connsiteX48" fmla="*/ 228214 w 1124943"/>
                <a:gd name="connsiteY48" fmla="*/ 344862 h 1130320"/>
                <a:gd name="connsiteX49" fmla="*/ 209488 w 1124943"/>
                <a:gd name="connsiteY49" fmla="*/ 351124 h 1130320"/>
                <a:gd name="connsiteX50" fmla="*/ 205742 w 1124943"/>
                <a:gd name="connsiteY50" fmla="*/ 354882 h 1130320"/>
                <a:gd name="connsiteX51" fmla="*/ 205742 w 1124943"/>
                <a:gd name="connsiteY51" fmla="*/ 379931 h 1130320"/>
                <a:gd name="connsiteX52" fmla="*/ 209488 w 1124943"/>
                <a:gd name="connsiteY52" fmla="*/ 383689 h 1130320"/>
                <a:gd name="connsiteX53" fmla="*/ 228214 w 1124943"/>
                <a:gd name="connsiteY53" fmla="*/ 391204 h 1130320"/>
                <a:gd name="connsiteX54" fmla="*/ 248189 w 1124943"/>
                <a:gd name="connsiteY54" fmla="*/ 411243 h 1130320"/>
                <a:gd name="connsiteX55" fmla="*/ 253182 w 1124943"/>
                <a:gd name="connsiteY55" fmla="*/ 421263 h 1130320"/>
                <a:gd name="connsiteX56" fmla="*/ 253182 w 1124943"/>
                <a:gd name="connsiteY56" fmla="*/ 450071 h 1130320"/>
                <a:gd name="connsiteX57" fmla="*/ 244443 w 1124943"/>
                <a:gd name="connsiteY57" fmla="*/ 468858 h 1130320"/>
                <a:gd name="connsiteX58" fmla="*/ 245692 w 1124943"/>
                <a:gd name="connsiteY58" fmla="*/ 473868 h 1130320"/>
                <a:gd name="connsiteX59" fmla="*/ 261921 w 1124943"/>
                <a:gd name="connsiteY59" fmla="*/ 491403 h 1130320"/>
                <a:gd name="connsiteX60" fmla="*/ 266915 w 1124943"/>
                <a:gd name="connsiteY60" fmla="*/ 491403 h 1130320"/>
                <a:gd name="connsiteX61" fmla="*/ 285641 w 1124943"/>
                <a:gd name="connsiteY61" fmla="*/ 482635 h 1130320"/>
                <a:gd name="connsiteX62" fmla="*/ 299374 w 1124943"/>
                <a:gd name="connsiteY62" fmla="*/ 480130 h 1130320"/>
                <a:gd name="connsiteX63" fmla="*/ 314355 w 1124943"/>
                <a:gd name="connsiteY63" fmla="*/ 482635 h 1130320"/>
                <a:gd name="connsiteX64" fmla="*/ 324342 w 1124943"/>
                <a:gd name="connsiteY64" fmla="*/ 487645 h 1130320"/>
                <a:gd name="connsiteX65" fmla="*/ 345565 w 1124943"/>
                <a:gd name="connsiteY65" fmla="*/ 507685 h 1130320"/>
                <a:gd name="connsiteX66" fmla="*/ 351807 w 1124943"/>
                <a:gd name="connsiteY66" fmla="*/ 526472 h 1130320"/>
                <a:gd name="connsiteX67" fmla="*/ 355553 w 1124943"/>
                <a:gd name="connsiteY67" fmla="*/ 528977 h 1130320"/>
                <a:gd name="connsiteX68" fmla="*/ 380521 w 1124943"/>
                <a:gd name="connsiteY68" fmla="*/ 528977 h 1130320"/>
                <a:gd name="connsiteX69" fmla="*/ 383018 w 1124943"/>
                <a:gd name="connsiteY69" fmla="*/ 526472 h 1130320"/>
                <a:gd name="connsiteX70" fmla="*/ 390508 w 1124943"/>
                <a:gd name="connsiteY70" fmla="*/ 507685 h 1130320"/>
                <a:gd name="connsiteX71" fmla="*/ 410483 w 1124943"/>
                <a:gd name="connsiteY71" fmla="*/ 487645 h 1130320"/>
                <a:gd name="connsiteX72" fmla="*/ 421719 w 1124943"/>
                <a:gd name="connsiteY72" fmla="*/ 482635 h 1130320"/>
                <a:gd name="connsiteX73" fmla="*/ 450432 w 1124943"/>
                <a:gd name="connsiteY73" fmla="*/ 482635 h 1130320"/>
                <a:gd name="connsiteX74" fmla="*/ 469159 w 1124943"/>
                <a:gd name="connsiteY74" fmla="*/ 491403 h 1130320"/>
                <a:gd name="connsiteX75" fmla="*/ 472904 w 1124943"/>
                <a:gd name="connsiteY75" fmla="*/ 491403 h 1130320"/>
                <a:gd name="connsiteX76" fmla="*/ 490382 w 1124943"/>
                <a:gd name="connsiteY76" fmla="*/ 473868 h 1130320"/>
                <a:gd name="connsiteX77" fmla="*/ 490382 w 1124943"/>
                <a:gd name="connsiteY77" fmla="*/ 468858 h 1130320"/>
                <a:gd name="connsiteX78" fmla="*/ 482891 w 1124943"/>
                <a:gd name="connsiteY78" fmla="*/ 450071 h 1130320"/>
                <a:gd name="connsiteX79" fmla="*/ 482891 w 1124943"/>
                <a:gd name="connsiteY79" fmla="*/ 421263 h 1130320"/>
                <a:gd name="connsiteX80" fmla="*/ 486637 w 1124943"/>
                <a:gd name="connsiteY80" fmla="*/ 411243 h 1130320"/>
                <a:gd name="connsiteX81" fmla="*/ 507860 w 1124943"/>
                <a:gd name="connsiteY81" fmla="*/ 391204 h 1130320"/>
                <a:gd name="connsiteX82" fmla="*/ 526586 w 1124943"/>
                <a:gd name="connsiteY82" fmla="*/ 383689 h 1130320"/>
                <a:gd name="connsiteX83" fmla="*/ 529083 w 1124943"/>
                <a:gd name="connsiteY83" fmla="*/ 379931 h 1130320"/>
                <a:gd name="connsiteX84" fmla="*/ 529083 w 1124943"/>
                <a:gd name="connsiteY84" fmla="*/ 354882 h 1130320"/>
                <a:gd name="connsiteX85" fmla="*/ 526586 w 1124943"/>
                <a:gd name="connsiteY85" fmla="*/ 351124 h 1130320"/>
                <a:gd name="connsiteX86" fmla="*/ 507860 w 1124943"/>
                <a:gd name="connsiteY86" fmla="*/ 344862 h 1130320"/>
                <a:gd name="connsiteX87" fmla="*/ 486637 w 1124943"/>
                <a:gd name="connsiteY87" fmla="*/ 323570 h 1130320"/>
                <a:gd name="connsiteX88" fmla="*/ 482891 w 1124943"/>
                <a:gd name="connsiteY88" fmla="*/ 314802 h 1130320"/>
                <a:gd name="connsiteX89" fmla="*/ 482891 w 1124943"/>
                <a:gd name="connsiteY89" fmla="*/ 284742 h 1130320"/>
                <a:gd name="connsiteX90" fmla="*/ 490382 w 1124943"/>
                <a:gd name="connsiteY90" fmla="*/ 267208 h 1130320"/>
                <a:gd name="connsiteX91" fmla="*/ 490382 w 1124943"/>
                <a:gd name="connsiteY91" fmla="*/ 262198 h 1130320"/>
                <a:gd name="connsiteX92" fmla="*/ 472904 w 1124943"/>
                <a:gd name="connsiteY92" fmla="*/ 244663 h 1130320"/>
                <a:gd name="connsiteX93" fmla="*/ 469159 w 1124943"/>
                <a:gd name="connsiteY93" fmla="*/ 243410 h 1130320"/>
                <a:gd name="connsiteX94" fmla="*/ 450432 w 1124943"/>
                <a:gd name="connsiteY94" fmla="*/ 252178 h 1130320"/>
                <a:gd name="connsiteX95" fmla="*/ 421719 w 1124943"/>
                <a:gd name="connsiteY95" fmla="*/ 252178 h 1130320"/>
                <a:gd name="connsiteX96" fmla="*/ 410483 w 1124943"/>
                <a:gd name="connsiteY96" fmla="*/ 248420 h 1130320"/>
                <a:gd name="connsiteX97" fmla="*/ 390508 w 1124943"/>
                <a:gd name="connsiteY97" fmla="*/ 227128 h 1130320"/>
                <a:gd name="connsiteX98" fmla="*/ 383018 w 1124943"/>
                <a:gd name="connsiteY98" fmla="*/ 208341 h 1130320"/>
                <a:gd name="connsiteX99" fmla="*/ 380521 w 1124943"/>
                <a:gd name="connsiteY99" fmla="*/ 205836 h 1130320"/>
                <a:gd name="connsiteX100" fmla="*/ 355553 w 1124943"/>
                <a:gd name="connsiteY100" fmla="*/ 205836 h 1130320"/>
                <a:gd name="connsiteX101" fmla="*/ 355553 w 1124943"/>
                <a:gd name="connsiteY101" fmla="*/ 175776 h 1130320"/>
                <a:gd name="connsiteX102" fmla="*/ 380521 w 1124943"/>
                <a:gd name="connsiteY102" fmla="*/ 175776 h 1130320"/>
                <a:gd name="connsiteX103" fmla="*/ 411731 w 1124943"/>
                <a:gd name="connsiteY103" fmla="*/ 198321 h 1130320"/>
                <a:gd name="connsiteX104" fmla="*/ 417973 w 1124943"/>
                <a:gd name="connsiteY104" fmla="*/ 217108 h 1130320"/>
                <a:gd name="connsiteX105" fmla="*/ 421719 w 1124943"/>
                <a:gd name="connsiteY105" fmla="*/ 219613 h 1130320"/>
                <a:gd name="connsiteX106" fmla="*/ 434203 w 1124943"/>
                <a:gd name="connsiteY106" fmla="*/ 224623 h 1130320"/>
                <a:gd name="connsiteX107" fmla="*/ 437948 w 1124943"/>
                <a:gd name="connsiteY107" fmla="*/ 224623 h 1130320"/>
                <a:gd name="connsiteX108" fmla="*/ 456674 w 1124943"/>
                <a:gd name="connsiteY108" fmla="*/ 217108 h 1130320"/>
                <a:gd name="connsiteX109" fmla="*/ 495375 w 1124943"/>
                <a:gd name="connsiteY109" fmla="*/ 223371 h 1130320"/>
                <a:gd name="connsiteX110" fmla="*/ 511605 w 1124943"/>
                <a:gd name="connsiteY110" fmla="*/ 240905 h 1130320"/>
                <a:gd name="connsiteX111" fmla="*/ 517847 w 1124943"/>
                <a:gd name="connsiteY111" fmla="*/ 278480 h 1130320"/>
                <a:gd name="connsiteX112" fmla="*/ 509108 w 1124943"/>
                <a:gd name="connsiteY112" fmla="*/ 298520 h 1130320"/>
                <a:gd name="connsiteX113" fmla="*/ 510356 w 1124943"/>
                <a:gd name="connsiteY113" fmla="*/ 301025 h 1130320"/>
                <a:gd name="connsiteX114" fmla="*/ 514102 w 1124943"/>
                <a:gd name="connsiteY114" fmla="*/ 314802 h 1130320"/>
                <a:gd name="connsiteX115" fmla="*/ 517847 w 1124943"/>
                <a:gd name="connsiteY115" fmla="*/ 317307 h 1130320"/>
                <a:gd name="connsiteX116" fmla="*/ 536573 w 1124943"/>
                <a:gd name="connsiteY116" fmla="*/ 323570 h 1130320"/>
                <a:gd name="connsiteX117" fmla="*/ 559045 w 1124943"/>
                <a:gd name="connsiteY117" fmla="*/ 354882 h 1130320"/>
                <a:gd name="connsiteX118" fmla="*/ 559045 w 1124943"/>
                <a:gd name="connsiteY118" fmla="*/ 379931 h 1130320"/>
                <a:gd name="connsiteX119" fmla="*/ 536573 w 1124943"/>
                <a:gd name="connsiteY119" fmla="*/ 411243 h 1130320"/>
                <a:gd name="connsiteX120" fmla="*/ 517847 w 1124943"/>
                <a:gd name="connsiteY120" fmla="*/ 418758 h 1130320"/>
                <a:gd name="connsiteX121" fmla="*/ 514102 w 1124943"/>
                <a:gd name="connsiteY121" fmla="*/ 421263 h 1130320"/>
                <a:gd name="connsiteX122" fmla="*/ 510356 w 1124943"/>
                <a:gd name="connsiteY122" fmla="*/ 433788 h 1130320"/>
                <a:gd name="connsiteX123" fmla="*/ 509108 w 1124943"/>
                <a:gd name="connsiteY123" fmla="*/ 437546 h 1130320"/>
                <a:gd name="connsiteX124" fmla="*/ 517847 w 1124943"/>
                <a:gd name="connsiteY124" fmla="*/ 456333 h 1130320"/>
                <a:gd name="connsiteX125" fmla="*/ 511605 w 1124943"/>
                <a:gd name="connsiteY125" fmla="*/ 495160 h 1130320"/>
                <a:gd name="connsiteX126" fmla="*/ 495375 w 1124943"/>
                <a:gd name="connsiteY126" fmla="*/ 511442 h 1130320"/>
                <a:gd name="connsiteX127" fmla="*/ 455426 w 1124943"/>
                <a:gd name="connsiteY127" fmla="*/ 518957 h 1130320"/>
                <a:gd name="connsiteX128" fmla="*/ 437948 w 1124943"/>
                <a:gd name="connsiteY128" fmla="*/ 510190 h 1130320"/>
                <a:gd name="connsiteX129" fmla="*/ 434203 w 1124943"/>
                <a:gd name="connsiteY129" fmla="*/ 510190 h 1130320"/>
                <a:gd name="connsiteX130" fmla="*/ 421719 w 1124943"/>
                <a:gd name="connsiteY130" fmla="*/ 515200 h 1130320"/>
                <a:gd name="connsiteX131" fmla="*/ 417973 w 1124943"/>
                <a:gd name="connsiteY131" fmla="*/ 517705 h 1130320"/>
                <a:gd name="connsiteX132" fmla="*/ 411731 w 1124943"/>
                <a:gd name="connsiteY132" fmla="*/ 537744 h 1130320"/>
                <a:gd name="connsiteX133" fmla="*/ 380521 w 1124943"/>
                <a:gd name="connsiteY133" fmla="*/ 559037 h 1130320"/>
                <a:gd name="connsiteX134" fmla="*/ 355553 w 1124943"/>
                <a:gd name="connsiteY134" fmla="*/ 559037 h 1130320"/>
                <a:gd name="connsiteX135" fmla="*/ 324342 w 1124943"/>
                <a:gd name="connsiteY135" fmla="*/ 537744 h 1130320"/>
                <a:gd name="connsiteX136" fmla="*/ 316852 w 1124943"/>
                <a:gd name="connsiteY136" fmla="*/ 517705 h 1130320"/>
                <a:gd name="connsiteX137" fmla="*/ 314355 w 1124943"/>
                <a:gd name="connsiteY137" fmla="*/ 515200 h 1130320"/>
                <a:gd name="connsiteX138" fmla="*/ 301871 w 1124943"/>
                <a:gd name="connsiteY138" fmla="*/ 510190 h 1130320"/>
                <a:gd name="connsiteX139" fmla="*/ 298125 w 1124943"/>
                <a:gd name="connsiteY139" fmla="*/ 510190 h 1130320"/>
                <a:gd name="connsiteX140" fmla="*/ 279399 w 1124943"/>
                <a:gd name="connsiteY140" fmla="*/ 518957 h 1130320"/>
                <a:gd name="connsiteX141" fmla="*/ 240698 w 1124943"/>
                <a:gd name="connsiteY141" fmla="*/ 511442 h 1130320"/>
                <a:gd name="connsiteX142" fmla="*/ 224469 w 1124943"/>
                <a:gd name="connsiteY142" fmla="*/ 495160 h 1130320"/>
                <a:gd name="connsiteX143" fmla="*/ 216978 w 1124943"/>
                <a:gd name="connsiteY143" fmla="*/ 456333 h 1130320"/>
                <a:gd name="connsiteX144" fmla="*/ 225717 w 1124943"/>
                <a:gd name="connsiteY144" fmla="*/ 437546 h 1130320"/>
                <a:gd name="connsiteX145" fmla="*/ 225717 w 1124943"/>
                <a:gd name="connsiteY145" fmla="*/ 433788 h 1130320"/>
                <a:gd name="connsiteX146" fmla="*/ 220723 w 1124943"/>
                <a:gd name="connsiteY146" fmla="*/ 421263 h 1130320"/>
                <a:gd name="connsiteX147" fmla="*/ 218226 w 1124943"/>
                <a:gd name="connsiteY147" fmla="*/ 418758 h 1130320"/>
                <a:gd name="connsiteX148" fmla="*/ 199500 w 1124943"/>
                <a:gd name="connsiteY148" fmla="*/ 411243 h 1130320"/>
                <a:gd name="connsiteX149" fmla="*/ 175780 w 1124943"/>
                <a:gd name="connsiteY149" fmla="*/ 379931 h 1130320"/>
                <a:gd name="connsiteX150" fmla="*/ 175780 w 1124943"/>
                <a:gd name="connsiteY150" fmla="*/ 354882 h 1130320"/>
                <a:gd name="connsiteX151" fmla="*/ 199500 w 1124943"/>
                <a:gd name="connsiteY151" fmla="*/ 323570 h 1130320"/>
                <a:gd name="connsiteX152" fmla="*/ 218226 w 1124943"/>
                <a:gd name="connsiteY152" fmla="*/ 317307 h 1130320"/>
                <a:gd name="connsiteX153" fmla="*/ 220723 w 1124943"/>
                <a:gd name="connsiteY153" fmla="*/ 314802 h 1130320"/>
                <a:gd name="connsiteX154" fmla="*/ 225717 w 1124943"/>
                <a:gd name="connsiteY154" fmla="*/ 301025 h 1130320"/>
                <a:gd name="connsiteX155" fmla="*/ 225717 w 1124943"/>
                <a:gd name="connsiteY155" fmla="*/ 298520 h 1130320"/>
                <a:gd name="connsiteX156" fmla="*/ 216978 w 1124943"/>
                <a:gd name="connsiteY156" fmla="*/ 278480 h 1130320"/>
                <a:gd name="connsiteX157" fmla="*/ 223220 w 1124943"/>
                <a:gd name="connsiteY157" fmla="*/ 240905 h 1130320"/>
                <a:gd name="connsiteX158" fmla="*/ 240698 w 1124943"/>
                <a:gd name="connsiteY158" fmla="*/ 223371 h 1130320"/>
                <a:gd name="connsiteX159" fmla="*/ 279399 w 1124943"/>
                <a:gd name="connsiteY159" fmla="*/ 217108 h 1130320"/>
                <a:gd name="connsiteX160" fmla="*/ 298125 w 1124943"/>
                <a:gd name="connsiteY160" fmla="*/ 224623 h 1130320"/>
                <a:gd name="connsiteX161" fmla="*/ 301871 w 1124943"/>
                <a:gd name="connsiteY161" fmla="*/ 224623 h 1130320"/>
                <a:gd name="connsiteX162" fmla="*/ 314355 w 1124943"/>
                <a:gd name="connsiteY162" fmla="*/ 219613 h 1130320"/>
                <a:gd name="connsiteX163" fmla="*/ 316852 w 1124943"/>
                <a:gd name="connsiteY163" fmla="*/ 217108 h 1130320"/>
                <a:gd name="connsiteX164" fmla="*/ 324342 w 1124943"/>
                <a:gd name="connsiteY164" fmla="*/ 198321 h 1130320"/>
                <a:gd name="connsiteX165" fmla="*/ 355553 w 1124943"/>
                <a:gd name="connsiteY165" fmla="*/ 175776 h 1130320"/>
                <a:gd name="connsiteX166" fmla="*/ 365873 w 1124943"/>
                <a:gd name="connsiteY166" fmla="*/ 101347 h 1130320"/>
                <a:gd name="connsiteX167" fmla="*/ 176642 w 1124943"/>
                <a:gd name="connsiteY167" fmla="*/ 179932 h 1130320"/>
                <a:gd name="connsiteX168" fmla="*/ 176642 w 1124943"/>
                <a:gd name="connsiteY168" fmla="*/ 560381 h 1130320"/>
                <a:gd name="connsiteX169" fmla="*/ 365873 w 1124943"/>
                <a:gd name="connsiteY169" fmla="*/ 638966 h 1130320"/>
                <a:gd name="connsiteX170" fmla="*/ 555104 w 1124943"/>
                <a:gd name="connsiteY170" fmla="*/ 560381 h 1130320"/>
                <a:gd name="connsiteX171" fmla="*/ 633536 w 1124943"/>
                <a:gd name="connsiteY171" fmla="*/ 369533 h 1130320"/>
                <a:gd name="connsiteX172" fmla="*/ 555104 w 1124943"/>
                <a:gd name="connsiteY172" fmla="*/ 179932 h 1130320"/>
                <a:gd name="connsiteX173" fmla="*/ 365873 w 1124943"/>
                <a:gd name="connsiteY173" fmla="*/ 101347 h 1130320"/>
                <a:gd name="connsiteX174" fmla="*/ 365873 w 1124943"/>
                <a:gd name="connsiteY174" fmla="*/ 71410 h 1130320"/>
                <a:gd name="connsiteX175" fmla="*/ 576268 w 1124943"/>
                <a:gd name="connsiteY175" fmla="*/ 158726 h 1130320"/>
                <a:gd name="connsiteX176" fmla="*/ 663414 w 1124943"/>
                <a:gd name="connsiteY176" fmla="*/ 369533 h 1130320"/>
                <a:gd name="connsiteX177" fmla="*/ 576268 w 1124943"/>
                <a:gd name="connsiteY177" fmla="*/ 581587 h 1130320"/>
                <a:gd name="connsiteX178" fmla="*/ 365873 w 1124943"/>
                <a:gd name="connsiteY178" fmla="*/ 668903 h 1130320"/>
                <a:gd name="connsiteX179" fmla="*/ 155478 w 1124943"/>
                <a:gd name="connsiteY179" fmla="*/ 581587 h 1130320"/>
                <a:gd name="connsiteX180" fmla="*/ 155478 w 1124943"/>
                <a:gd name="connsiteY180" fmla="*/ 158726 h 1130320"/>
                <a:gd name="connsiteX181" fmla="*/ 365873 w 1124943"/>
                <a:gd name="connsiteY181" fmla="*/ 71410 h 1130320"/>
                <a:gd name="connsiteX182" fmla="*/ 365351 w 1124943"/>
                <a:gd name="connsiteY182" fmla="*/ 29942 h 1130320"/>
                <a:gd name="connsiteX183" fmla="*/ 127997 w 1124943"/>
                <a:gd name="connsiteY183" fmla="*/ 128502 h 1130320"/>
                <a:gd name="connsiteX184" fmla="*/ 29825 w 1124943"/>
                <a:gd name="connsiteY184" fmla="*/ 366793 h 1130320"/>
                <a:gd name="connsiteX185" fmla="*/ 127997 w 1124943"/>
                <a:gd name="connsiteY185" fmla="*/ 606330 h 1130320"/>
                <a:gd name="connsiteX186" fmla="*/ 365351 w 1124943"/>
                <a:gd name="connsiteY186" fmla="*/ 704890 h 1130320"/>
                <a:gd name="connsiteX187" fmla="*/ 602704 w 1124943"/>
                <a:gd name="connsiteY187" fmla="*/ 606330 h 1130320"/>
                <a:gd name="connsiteX188" fmla="*/ 700877 w 1124943"/>
                <a:gd name="connsiteY188" fmla="*/ 366793 h 1130320"/>
                <a:gd name="connsiteX189" fmla="*/ 602704 w 1124943"/>
                <a:gd name="connsiteY189" fmla="*/ 128502 h 1130320"/>
                <a:gd name="connsiteX190" fmla="*/ 365351 w 1124943"/>
                <a:gd name="connsiteY190" fmla="*/ 29942 h 1130320"/>
                <a:gd name="connsiteX191" fmla="*/ 365351 w 1124943"/>
                <a:gd name="connsiteY191" fmla="*/ 0 h 1130320"/>
                <a:gd name="connsiteX192" fmla="*/ 623830 w 1124943"/>
                <a:gd name="connsiteY192" fmla="*/ 107293 h 1130320"/>
                <a:gd name="connsiteX193" fmla="*/ 730701 w 1124943"/>
                <a:gd name="connsiteY193" fmla="*/ 366793 h 1130320"/>
                <a:gd name="connsiteX194" fmla="*/ 690935 w 1124943"/>
                <a:gd name="connsiteY194" fmla="*/ 533970 h 1130320"/>
                <a:gd name="connsiteX195" fmla="*/ 1092323 w 1124943"/>
                <a:gd name="connsiteY195" fmla="*/ 938190 h 1130320"/>
                <a:gd name="connsiteX196" fmla="*/ 1092323 w 1124943"/>
                <a:gd name="connsiteY196" fmla="*/ 1097882 h 1130320"/>
                <a:gd name="connsiteX197" fmla="*/ 1012791 w 1124943"/>
                <a:gd name="connsiteY197" fmla="*/ 1130320 h 1130320"/>
                <a:gd name="connsiteX198" fmla="*/ 934502 w 1124943"/>
                <a:gd name="connsiteY198" fmla="*/ 1097882 h 1130320"/>
                <a:gd name="connsiteX199" fmla="*/ 626549 w 1124943"/>
                <a:gd name="connsiteY199" fmla="*/ 788714 h 1130320"/>
                <a:gd name="connsiteX200" fmla="*/ 531871 w 1124943"/>
                <a:gd name="connsiteY200" fmla="*/ 693662 h 1130320"/>
                <a:gd name="connsiteX201" fmla="*/ 451407 w 1124943"/>
                <a:gd name="connsiteY201" fmla="*/ 723448 h 1130320"/>
                <a:gd name="connsiteX202" fmla="*/ 430758 w 1124943"/>
                <a:gd name="connsiteY202" fmla="*/ 725881 h 1130320"/>
                <a:gd name="connsiteX203" fmla="*/ 365351 w 1124943"/>
                <a:gd name="connsiteY203" fmla="*/ 733585 h 1130320"/>
                <a:gd name="connsiteX204" fmla="*/ 106871 w 1124943"/>
                <a:gd name="connsiteY204" fmla="*/ 626292 h 1130320"/>
                <a:gd name="connsiteX205" fmla="*/ 0 w 1124943"/>
                <a:gd name="connsiteY205" fmla="*/ 366793 h 1130320"/>
                <a:gd name="connsiteX206" fmla="*/ 106871 w 1124943"/>
                <a:gd name="connsiteY206" fmla="*/ 107293 h 1130320"/>
                <a:gd name="connsiteX207" fmla="*/ 365351 w 1124943"/>
                <a:gd name="connsiteY207" fmla="*/ 0 h 1130320"/>
                <a:gd name="connsiteX0" fmla="*/ 705214 w 1124943"/>
                <a:gd name="connsiteY0" fmla="*/ 822767 h 1130320"/>
                <a:gd name="connsiteX1" fmla="*/ 703362 w 1124943"/>
                <a:gd name="connsiteY1" fmla="*/ 824659 h 1130320"/>
                <a:gd name="connsiteX2" fmla="*/ 954385 w 1124943"/>
                <a:gd name="connsiteY2" fmla="*/ 1075425 h 1130320"/>
                <a:gd name="connsiteX3" fmla="*/ 705214 w 1124943"/>
                <a:gd name="connsiteY3" fmla="*/ 822767 h 1130320"/>
                <a:gd name="connsiteX4" fmla="*/ 736915 w 1124943"/>
                <a:gd name="connsiteY4" fmla="*/ 623797 h 1130320"/>
                <a:gd name="connsiteX5" fmla="*/ 621344 w 1124943"/>
                <a:gd name="connsiteY5" fmla="*/ 741071 h 1130320"/>
                <a:gd name="connsiteX6" fmla="*/ 682236 w 1124943"/>
                <a:gd name="connsiteY6" fmla="*/ 803450 h 1130320"/>
                <a:gd name="connsiteX7" fmla="*/ 729458 w 1124943"/>
                <a:gd name="connsiteY7" fmla="*/ 753546 h 1130320"/>
                <a:gd name="connsiteX8" fmla="*/ 772952 w 1124943"/>
                <a:gd name="connsiteY8" fmla="*/ 712376 h 1130320"/>
                <a:gd name="connsiteX9" fmla="*/ 799049 w 1124943"/>
                <a:gd name="connsiteY9" fmla="*/ 684929 h 1130320"/>
                <a:gd name="connsiteX10" fmla="*/ 772952 w 1124943"/>
                <a:gd name="connsiteY10" fmla="*/ 658729 h 1130320"/>
                <a:gd name="connsiteX11" fmla="*/ 736915 w 1124943"/>
                <a:gd name="connsiteY11" fmla="*/ 623797 h 1130320"/>
                <a:gd name="connsiteX12" fmla="*/ 674780 w 1124943"/>
                <a:gd name="connsiteY12" fmla="*/ 561417 h 1130320"/>
                <a:gd name="connsiteX13" fmla="*/ 623830 w 1124943"/>
                <a:gd name="connsiteY13" fmla="*/ 626292 h 1130320"/>
                <a:gd name="connsiteX14" fmla="*/ 557967 w 1124943"/>
                <a:gd name="connsiteY14" fmla="*/ 678691 h 1130320"/>
                <a:gd name="connsiteX15" fmla="*/ 598976 w 1124943"/>
                <a:gd name="connsiteY15" fmla="*/ 719861 h 1130320"/>
                <a:gd name="connsiteX16" fmla="*/ 715789 w 1124943"/>
                <a:gd name="connsiteY16" fmla="*/ 602588 h 1130320"/>
                <a:gd name="connsiteX17" fmla="*/ 674780 w 1124943"/>
                <a:gd name="connsiteY17" fmla="*/ 561417 h 1130320"/>
                <a:gd name="connsiteX18" fmla="*/ 363519 w 1124943"/>
                <a:gd name="connsiteY18" fmla="*/ 310494 h 1130320"/>
                <a:gd name="connsiteX19" fmla="*/ 322547 w 1124943"/>
                <a:gd name="connsiteY19" fmla="*/ 326934 h 1130320"/>
                <a:gd name="connsiteX20" fmla="*/ 322547 w 1124943"/>
                <a:gd name="connsiteY20" fmla="*/ 407868 h 1130320"/>
                <a:gd name="connsiteX21" fmla="*/ 363519 w 1124943"/>
                <a:gd name="connsiteY21" fmla="*/ 425572 h 1130320"/>
                <a:gd name="connsiteX22" fmla="*/ 403250 w 1124943"/>
                <a:gd name="connsiteY22" fmla="*/ 407868 h 1130320"/>
                <a:gd name="connsiteX23" fmla="*/ 419391 w 1124943"/>
                <a:gd name="connsiteY23" fmla="*/ 367401 h 1130320"/>
                <a:gd name="connsiteX24" fmla="*/ 403250 w 1124943"/>
                <a:gd name="connsiteY24" fmla="*/ 326934 h 1130320"/>
                <a:gd name="connsiteX25" fmla="*/ 363519 w 1124943"/>
                <a:gd name="connsiteY25" fmla="*/ 310494 h 1130320"/>
                <a:gd name="connsiteX26" fmla="*/ 363519 w 1124943"/>
                <a:gd name="connsiteY26" fmla="*/ 280144 h 1130320"/>
                <a:gd name="connsiteX27" fmla="*/ 424357 w 1124943"/>
                <a:gd name="connsiteY27" fmla="*/ 305436 h 1130320"/>
                <a:gd name="connsiteX28" fmla="*/ 449189 w 1124943"/>
                <a:gd name="connsiteY28" fmla="*/ 367401 h 1130320"/>
                <a:gd name="connsiteX29" fmla="*/ 424357 w 1124943"/>
                <a:gd name="connsiteY29" fmla="*/ 429366 h 1130320"/>
                <a:gd name="connsiteX30" fmla="*/ 363519 w 1124943"/>
                <a:gd name="connsiteY30" fmla="*/ 454658 h 1130320"/>
                <a:gd name="connsiteX31" fmla="*/ 302681 w 1124943"/>
                <a:gd name="connsiteY31" fmla="*/ 429366 h 1130320"/>
                <a:gd name="connsiteX32" fmla="*/ 302681 w 1124943"/>
                <a:gd name="connsiteY32" fmla="*/ 305436 h 1130320"/>
                <a:gd name="connsiteX33" fmla="*/ 363519 w 1124943"/>
                <a:gd name="connsiteY33" fmla="*/ 280144 h 1130320"/>
                <a:gd name="connsiteX34" fmla="*/ 355553 w 1124943"/>
                <a:gd name="connsiteY34" fmla="*/ 205836 h 1130320"/>
                <a:gd name="connsiteX35" fmla="*/ 351807 w 1124943"/>
                <a:gd name="connsiteY35" fmla="*/ 208341 h 1130320"/>
                <a:gd name="connsiteX36" fmla="*/ 345565 w 1124943"/>
                <a:gd name="connsiteY36" fmla="*/ 227128 h 1130320"/>
                <a:gd name="connsiteX37" fmla="*/ 324342 w 1124943"/>
                <a:gd name="connsiteY37" fmla="*/ 248420 h 1130320"/>
                <a:gd name="connsiteX38" fmla="*/ 314355 w 1124943"/>
                <a:gd name="connsiteY38" fmla="*/ 252178 h 1130320"/>
                <a:gd name="connsiteX39" fmla="*/ 285641 w 1124943"/>
                <a:gd name="connsiteY39" fmla="*/ 252178 h 1130320"/>
                <a:gd name="connsiteX40" fmla="*/ 266915 w 1124943"/>
                <a:gd name="connsiteY40" fmla="*/ 243410 h 1130320"/>
                <a:gd name="connsiteX41" fmla="*/ 261921 w 1124943"/>
                <a:gd name="connsiteY41" fmla="*/ 244663 h 1130320"/>
                <a:gd name="connsiteX42" fmla="*/ 245692 w 1124943"/>
                <a:gd name="connsiteY42" fmla="*/ 262198 h 1130320"/>
                <a:gd name="connsiteX43" fmla="*/ 244443 w 1124943"/>
                <a:gd name="connsiteY43" fmla="*/ 267208 h 1130320"/>
                <a:gd name="connsiteX44" fmla="*/ 253182 w 1124943"/>
                <a:gd name="connsiteY44" fmla="*/ 284742 h 1130320"/>
                <a:gd name="connsiteX45" fmla="*/ 253182 w 1124943"/>
                <a:gd name="connsiteY45" fmla="*/ 314802 h 1130320"/>
                <a:gd name="connsiteX46" fmla="*/ 248189 w 1124943"/>
                <a:gd name="connsiteY46" fmla="*/ 323570 h 1130320"/>
                <a:gd name="connsiteX47" fmla="*/ 228214 w 1124943"/>
                <a:gd name="connsiteY47" fmla="*/ 344862 h 1130320"/>
                <a:gd name="connsiteX48" fmla="*/ 209488 w 1124943"/>
                <a:gd name="connsiteY48" fmla="*/ 351124 h 1130320"/>
                <a:gd name="connsiteX49" fmla="*/ 205742 w 1124943"/>
                <a:gd name="connsiteY49" fmla="*/ 354882 h 1130320"/>
                <a:gd name="connsiteX50" fmla="*/ 205742 w 1124943"/>
                <a:gd name="connsiteY50" fmla="*/ 379931 h 1130320"/>
                <a:gd name="connsiteX51" fmla="*/ 209488 w 1124943"/>
                <a:gd name="connsiteY51" fmla="*/ 383689 h 1130320"/>
                <a:gd name="connsiteX52" fmla="*/ 228214 w 1124943"/>
                <a:gd name="connsiteY52" fmla="*/ 391204 h 1130320"/>
                <a:gd name="connsiteX53" fmla="*/ 248189 w 1124943"/>
                <a:gd name="connsiteY53" fmla="*/ 411243 h 1130320"/>
                <a:gd name="connsiteX54" fmla="*/ 253182 w 1124943"/>
                <a:gd name="connsiteY54" fmla="*/ 421263 h 1130320"/>
                <a:gd name="connsiteX55" fmla="*/ 253182 w 1124943"/>
                <a:gd name="connsiteY55" fmla="*/ 450071 h 1130320"/>
                <a:gd name="connsiteX56" fmla="*/ 244443 w 1124943"/>
                <a:gd name="connsiteY56" fmla="*/ 468858 h 1130320"/>
                <a:gd name="connsiteX57" fmla="*/ 245692 w 1124943"/>
                <a:gd name="connsiteY57" fmla="*/ 473868 h 1130320"/>
                <a:gd name="connsiteX58" fmla="*/ 261921 w 1124943"/>
                <a:gd name="connsiteY58" fmla="*/ 491403 h 1130320"/>
                <a:gd name="connsiteX59" fmla="*/ 266915 w 1124943"/>
                <a:gd name="connsiteY59" fmla="*/ 491403 h 1130320"/>
                <a:gd name="connsiteX60" fmla="*/ 285641 w 1124943"/>
                <a:gd name="connsiteY60" fmla="*/ 482635 h 1130320"/>
                <a:gd name="connsiteX61" fmla="*/ 299374 w 1124943"/>
                <a:gd name="connsiteY61" fmla="*/ 480130 h 1130320"/>
                <a:gd name="connsiteX62" fmla="*/ 314355 w 1124943"/>
                <a:gd name="connsiteY62" fmla="*/ 482635 h 1130320"/>
                <a:gd name="connsiteX63" fmla="*/ 324342 w 1124943"/>
                <a:gd name="connsiteY63" fmla="*/ 487645 h 1130320"/>
                <a:gd name="connsiteX64" fmla="*/ 345565 w 1124943"/>
                <a:gd name="connsiteY64" fmla="*/ 507685 h 1130320"/>
                <a:gd name="connsiteX65" fmla="*/ 351807 w 1124943"/>
                <a:gd name="connsiteY65" fmla="*/ 526472 h 1130320"/>
                <a:gd name="connsiteX66" fmla="*/ 355553 w 1124943"/>
                <a:gd name="connsiteY66" fmla="*/ 528977 h 1130320"/>
                <a:gd name="connsiteX67" fmla="*/ 380521 w 1124943"/>
                <a:gd name="connsiteY67" fmla="*/ 528977 h 1130320"/>
                <a:gd name="connsiteX68" fmla="*/ 383018 w 1124943"/>
                <a:gd name="connsiteY68" fmla="*/ 526472 h 1130320"/>
                <a:gd name="connsiteX69" fmla="*/ 390508 w 1124943"/>
                <a:gd name="connsiteY69" fmla="*/ 507685 h 1130320"/>
                <a:gd name="connsiteX70" fmla="*/ 410483 w 1124943"/>
                <a:gd name="connsiteY70" fmla="*/ 487645 h 1130320"/>
                <a:gd name="connsiteX71" fmla="*/ 421719 w 1124943"/>
                <a:gd name="connsiteY71" fmla="*/ 482635 h 1130320"/>
                <a:gd name="connsiteX72" fmla="*/ 450432 w 1124943"/>
                <a:gd name="connsiteY72" fmla="*/ 482635 h 1130320"/>
                <a:gd name="connsiteX73" fmla="*/ 469159 w 1124943"/>
                <a:gd name="connsiteY73" fmla="*/ 491403 h 1130320"/>
                <a:gd name="connsiteX74" fmla="*/ 472904 w 1124943"/>
                <a:gd name="connsiteY74" fmla="*/ 491403 h 1130320"/>
                <a:gd name="connsiteX75" fmla="*/ 490382 w 1124943"/>
                <a:gd name="connsiteY75" fmla="*/ 473868 h 1130320"/>
                <a:gd name="connsiteX76" fmla="*/ 490382 w 1124943"/>
                <a:gd name="connsiteY76" fmla="*/ 468858 h 1130320"/>
                <a:gd name="connsiteX77" fmla="*/ 482891 w 1124943"/>
                <a:gd name="connsiteY77" fmla="*/ 450071 h 1130320"/>
                <a:gd name="connsiteX78" fmla="*/ 482891 w 1124943"/>
                <a:gd name="connsiteY78" fmla="*/ 421263 h 1130320"/>
                <a:gd name="connsiteX79" fmla="*/ 486637 w 1124943"/>
                <a:gd name="connsiteY79" fmla="*/ 411243 h 1130320"/>
                <a:gd name="connsiteX80" fmla="*/ 507860 w 1124943"/>
                <a:gd name="connsiteY80" fmla="*/ 391204 h 1130320"/>
                <a:gd name="connsiteX81" fmla="*/ 526586 w 1124943"/>
                <a:gd name="connsiteY81" fmla="*/ 383689 h 1130320"/>
                <a:gd name="connsiteX82" fmla="*/ 529083 w 1124943"/>
                <a:gd name="connsiteY82" fmla="*/ 379931 h 1130320"/>
                <a:gd name="connsiteX83" fmla="*/ 529083 w 1124943"/>
                <a:gd name="connsiteY83" fmla="*/ 354882 h 1130320"/>
                <a:gd name="connsiteX84" fmla="*/ 526586 w 1124943"/>
                <a:gd name="connsiteY84" fmla="*/ 351124 h 1130320"/>
                <a:gd name="connsiteX85" fmla="*/ 507860 w 1124943"/>
                <a:gd name="connsiteY85" fmla="*/ 344862 h 1130320"/>
                <a:gd name="connsiteX86" fmla="*/ 486637 w 1124943"/>
                <a:gd name="connsiteY86" fmla="*/ 323570 h 1130320"/>
                <a:gd name="connsiteX87" fmla="*/ 482891 w 1124943"/>
                <a:gd name="connsiteY87" fmla="*/ 314802 h 1130320"/>
                <a:gd name="connsiteX88" fmla="*/ 482891 w 1124943"/>
                <a:gd name="connsiteY88" fmla="*/ 284742 h 1130320"/>
                <a:gd name="connsiteX89" fmla="*/ 490382 w 1124943"/>
                <a:gd name="connsiteY89" fmla="*/ 267208 h 1130320"/>
                <a:gd name="connsiteX90" fmla="*/ 490382 w 1124943"/>
                <a:gd name="connsiteY90" fmla="*/ 262198 h 1130320"/>
                <a:gd name="connsiteX91" fmla="*/ 472904 w 1124943"/>
                <a:gd name="connsiteY91" fmla="*/ 244663 h 1130320"/>
                <a:gd name="connsiteX92" fmla="*/ 469159 w 1124943"/>
                <a:gd name="connsiteY92" fmla="*/ 243410 h 1130320"/>
                <a:gd name="connsiteX93" fmla="*/ 450432 w 1124943"/>
                <a:gd name="connsiteY93" fmla="*/ 252178 h 1130320"/>
                <a:gd name="connsiteX94" fmla="*/ 421719 w 1124943"/>
                <a:gd name="connsiteY94" fmla="*/ 252178 h 1130320"/>
                <a:gd name="connsiteX95" fmla="*/ 410483 w 1124943"/>
                <a:gd name="connsiteY95" fmla="*/ 248420 h 1130320"/>
                <a:gd name="connsiteX96" fmla="*/ 390508 w 1124943"/>
                <a:gd name="connsiteY96" fmla="*/ 227128 h 1130320"/>
                <a:gd name="connsiteX97" fmla="*/ 383018 w 1124943"/>
                <a:gd name="connsiteY97" fmla="*/ 208341 h 1130320"/>
                <a:gd name="connsiteX98" fmla="*/ 380521 w 1124943"/>
                <a:gd name="connsiteY98" fmla="*/ 205836 h 1130320"/>
                <a:gd name="connsiteX99" fmla="*/ 355553 w 1124943"/>
                <a:gd name="connsiteY99" fmla="*/ 205836 h 1130320"/>
                <a:gd name="connsiteX100" fmla="*/ 355553 w 1124943"/>
                <a:gd name="connsiteY100" fmla="*/ 175776 h 1130320"/>
                <a:gd name="connsiteX101" fmla="*/ 380521 w 1124943"/>
                <a:gd name="connsiteY101" fmla="*/ 175776 h 1130320"/>
                <a:gd name="connsiteX102" fmla="*/ 411731 w 1124943"/>
                <a:gd name="connsiteY102" fmla="*/ 198321 h 1130320"/>
                <a:gd name="connsiteX103" fmla="*/ 417973 w 1124943"/>
                <a:gd name="connsiteY103" fmla="*/ 217108 h 1130320"/>
                <a:gd name="connsiteX104" fmla="*/ 421719 w 1124943"/>
                <a:gd name="connsiteY104" fmla="*/ 219613 h 1130320"/>
                <a:gd name="connsiteX105" fmla="*/ 434203 w 1124943"/>
                <a:gd name="connsiteY105" fmla="*/ 224623 h 1130320"/>
                <a:gd name="connsiteX106" fmla="*/ 437948 w 1124943"/>
                <a:gd name="connsiteY106" fmla="*/ 224623 h 1130320"/>
                <a:gd name="connsiteX107" fmla="*/ 456674 w 1124943"/>
                <a:gd name="connsiteY107" fmla="*/ 217108 h 1130320"/>
                <a:gd name="connsiteX108" fmla="*/ 495375 w 1124943"/>
                <a:gd name="connsiteY108" fmla="*/ 223371 h 1130320"/>
                <a:gd name="connsiteX109" fmla="*/ 511605 w 1124943"/>
                <a:gd name="connsiteY109" fmla="*/ 240905 h 1130320"/>
                <a:gd name="connsiteX110" fmla="*/ 517847 w 1124943"/>
                <a:gd name="connsiteY110" fmla="*/ 278480 h 1130320"/>
                <a:gd name="connsiteX111" fmla="*/ 509108 w 1124943"/>
                <a:gd name="connsiteY111" fmla="*/ 298520 h 1130320"/>
                <a:gd name="connsiteX112" fmla="*/ 510356 w 1124943"/>
                <a:gd name="connsiteY112" fmla="*/ 301025 h 1130320"/>
                <a:gd name="connsiteX113" fmla="*/ 514102 w 1124943"/>
                <a:gd name="connsiteY113" fmla="*/ 314802 h 1130320"/>
                <a:gd name="connsiteX114" fmla="*/ 517847 w 1124943"/>
                <a:gd name="connsiteY114" fmla="*/ 317307 h 1130320"/>
                <a:gd name="connsiteX115" fmla="*/ 536573 w 1124943"/>
                <a:gd name="connsiteY115" fmla="*/ 323570 h 1130320"/>
                <a:gd name="connsiteX116" fmla="*/ 559045 w 1124943"/>
                <a:gd name="connsiteY116" fmla="*/ 354882 h 1130320"/>
                <a:gd name="connsiteX117" fmla="*/ 559045 w 1124943"/>
                <a:gd name="connsiteY117" fmla="*/ 379931 h 1130320"/>
                <a:gd name="connsiteX118" fmla="*/ 536573 w 1124943"/>
                <a:gd name="connsiteY118" fmla="*/ 411243 h 1130320"/>
                <a:gd name="connsiteX119" fmla="*/ 517847 w 1124943"/>
                <a:gd name="connsiteY119" fmla="*/ 418758 h 1130320"/>
                <a:gd name="connsiteX120" fmla="*/ 514102 w 1124943"/>
                <a:gd name="connsiteY120" fmla="*/ 421263 h 1130320"/>
                <a:gd name="connsiteX121" fmla="*/ 510356 w 1124943"/>
                <a:gd name="connsiteY121" fmla="*/ 433788 h 1130320"/>
                <a:gd name="connsiteX122" fmla="*/ 509108 w 1124943"/>
                <a:gd name="connsiteY122" fmla="*/ 437546 h 1130320"/>
                <a:gd name="connsiteX123" fmla="*/ 517847 w 1124943"/>
                <a:gd name="connsiteY123" fmla="*/ 456333 h 1130320"/>
                <a:gd name="connsiteX124" fmla="*/ 511605 w 1124943"/>
                <a:gd name="connsiteY124" fmla="*/ 495160 h 1130320"/>
                <a:gd name="connsiteX125" fmla="*/ 495375 w 1124943"/>
                <a:gd name="connsiteY125" fmla="*/ 511442 h 1130320"/>
                <a:gd name="connsiteX126" fmla="*/ 455426 w 1124943"/>
                <a:gd name="connsiteY126" fmla="*/ 518957 h 1130320"/>
                <a:gd name="connsiteX127" fmla="*/ 437948 w 1124943"/>
                <a:gd name="connsiteY127" fmla="*/ 510190 h 1130320"/>
                <a:gd name="connsiteX128" fmla="*/ 434203 w 1124943"/>
                <a:gd name="connsiteY128" fmla="*/ 510190 h 1130320"/>
                <a:gd name="connsiteX129" fmla="*/ 421719 w 1124943"/>
                <a:gd name="connsiteY129" fmla="*/ 515200 h 1130320"/>
                <a:gd name="connsiteX130" fmla="*/ 417973 w 1124943"/>
                <a:gd name="connsiteY130" fmla="*/ 517705 h 1130320"/>
                <a:gd name="connsiteX131" fmla="*/ 411731 w 1124943"/>
                <a:gd name="connsiteY131" fmla="*/ 537744 h 1130320"/>
                <a:gd name="connsiteX132" fmla="*/ 380521 w 1124943"/>
                <a:gd name="connsiteY132" fmla="*/ 559037 h 1130320"/>
                <a:gd name="connsiteX133" fmla="*/ 355553 w 1124943"/>
                <a:gd name="connsiteY133" fmla="*/ 559037 h 1130320"/>
                <a:gd name="connsiteX134" fmla="*/ 324342 w 1124943"/>
                <a:gd name="connsiteY134" fmla="*/ 537744 h 1130320"/>
                <a:gd name="connsiteX135" fmla="*/ 316852 w 1124943"/>
                <a:gd name="connsiteY135" fmla="*/ 517705 h 1130320"/>
                <a:gd name="connsiteX136" fmla="*/ 314355 w 1124943"/>
                <a:gd name="connsiteY136" fmla="*/ 515200 h 1130320"/>
                <a:gd name="connsiteX137" fmla="*/ 301871 w 1124943"/>
                <a:gd name="connsiteY137" fmla="*/ 510190 h 1130320"/>
                <a:gd name="connsiteX138" fmla="*/ 298125 w 1124943"/>
                <a:gd name="connsiteY138" fmla="*/ 510190 h 1130320"/>
                <a:gd name="connsiteX139" fmla="*/ 279399 w 1124943"/>
                <a:gd name="connsiteY139" fmla="*/ 518957 h 1130320"/>
                <a:gd name="connsiteX140" fmla="*/ 240698 w 1124943"/>
                <a:gd name="connsiteY140" fmla="*/ 511442 h 1130320"/>
                <a:gd name="connsiteX141" fmla="*/ 224469 w 1124943"/>
                <a:gd name="connsiteY141" fmla="*/ 495160 h 1130320"/>
                <a:gd name="connsiteX142" fmla="*/ 216978 w 1124943"/>
                <a:gd name="connsiteY142" fmla="*/ 456333 h 1130320"/>
                <a:gd name="connsiteX143" fmla="*/ 225717 w 1124943"/>
                <a:gd name="connsiteY143" fmla="*/ 437546 h 1130320"/>
                <a:gd name="connsiteX144" fmla="*/ 225717 w 1124943"/>
                <a:gd name="connsiteY144" fmla="*/ 433788 h 1130320"/>
                <a:gd name="connsiteX145" fmla="*/ 220723 w 1124943"/>
                <a:gd name="connsiteY145" fmla="*/ 421263 h 1130320"/>
                <a:gd name="connsiteX146" fmla="*/ 218226 w 1124943"/>
                <a:gd name="connsiteY146" fmla="*/ 418758 h 1130320"/>
                <a:gd name="connsiteX147" fmla="*/ 199500 w 1124943"/>
                <a:gd name="connsiteY147" fmla="*/ 411243 h 1130320"/>
                <a:gd name="connsiteX148" fmla="*/ 175780 w 1124943"/>
                <a:gd name="connsiteY148" fmla="*/ 379931 h 1130320"/>
                <a:gd name="connsiteX149" fmla="*/ 175780 w 1124943"/>
                <a:gd name="connsiteY149" fmla="*/ 354882 h 1130320"/>
                <a:gd name="connsiteX150" fmla="*/ 199500 w 1124943"/>
                <a:gd name="connsiteY150" fmla="*/ 323570 h 1130320"/>
                <a:gd name="connsiteX151" fmla="*/ 218226 w 1124943"/>
                <a:gd name="connsiteY151" fmla="*/ 317307 h 1130320"/>
                <a:gd name="connsiteX152" fmla="*/ 220723 w 1124943"/>
                <a:gd name="connsiteY152" fmla="*/ 314802 h 1130320"/>
                <a:gd name="connsiteX153" fmla="*/ 225717 w 1124943"/>
                <a:gd name="connsiteY153" fmla="*/ 301025 h 1130320"/>
                <a:gd name="connsiteX154" fmla="*/ 225717 w 1124943"/>
                <a:gd name="connsiteY154" fmla="*/ 298520 h 1130320"/>
                <a:gd name="connsiteX155" fmla="*/ 216978 w 1124943"/>
                <a:gd name="connsiteY155" fmla="*/ 278480 h 1130320"/>
                <a:gd name="connsiteX156" fmla="*/ 223220 w 1124943"/>
                <a:gd name="connsiteY156" fmla="*/ 240905 h 1130320"/>
                <a:gd name="connsiteX157" fmla="*/ 240698 w 1124943"/>
                <a:gd name="connsiteY157" fmla="*/ 223371 h 1130320"/>
                <a:gd name="connsiteX158" fmla="*/ 279399 w 1124943"/>
                <a:gd name="connsiteY158" fmla="*/ 217108 h 1130320"/>
                <a:gd name="connsiteX159" fmla="*/ 298125 w 1124943"/>
                <a:gd name="connsiteY159" fmla="*/ 224623 h 1130320"/>
                <a:gd name="connsiteX160" fmla="*/ 301871 w 1124943"/>
                <a:gd name="connsiteY160" fmla="*/ 224623 h 1130320"/>
                <a:gd name="connsiteX161" fmla="*/ 314355 w 1124943"/>
                <a:gd name="connsiteY161" fmla="*/ 219613 h 1130320"/>
                <a:gd name="connsiteX162" fmla="*/ 316852 w 1124943"/>
                <a:gd name="connsiteY162" fmla="*/ 217108 h 1130320"/>
                <a:gd name="connsiteX163" fmla="*/ 324342 w 1124943"/>
                <a:gd name="connsiteY163" fmla="*/ 198321 h 1130320"/>
                <a:gd name="connsiteX164" fmla="*/ 355553 w 1124943"/>
                <a:gd name="connsiteY164" fmla="*/ 175776 h 1130320"/>
                <a:gd name="connsiteX165" fmla="*/ 365873 w 1124943"/>
                <a:gd name="connsiteY165" fmla="*/ 101347 h 1130320"/>
                <a:gd name="connsiteX166" fmla="*/ 176642 w 1124943"/>
                <a:gd name="connsiteY166" fmla="*/ 179932 h 1130320"/>
                <a:gd name="connsiteX167" fmla="*/ 176642 w 1124943"/>
                <a:gd name="connsiteY167" fmla="*/ 560381 h 1130320"/>
                <a:gd name="connsiteX168" fmla="*/ 365873 w 1124943"/>
                <a:gd name="connsiteY168" fmla="*/ 638966 h 1130320"/>
                <a:gd name="connsiteX169" fmla="*/ 555104 w 1124943"/>
                <a:gd name="connsiteY169" fmla="*/ 560381 h 1130320"/>
                <a:gd name="connsiteX170" fmla="*/ 633536 w 1124943"/>
                <a:gd name="connsiteY170" fmla="*/ 369533 h 1130320"/>
                <a:gd name="connsiteX171" fmla="*/ 555104 w 1124943"/>
                <a:gd name="connsiteY171" fmla="*/ 179932 h 1130320"/>
                <a:gd name="connsiteX172" fmla="*/ 365873 w 1124943"/>
                <a:gd name="connsiteY172" fmla="*/ 101347 h 1130320"/>
                <a:gd name="connsiteX173" fmla="*/ 365873 w 1124943"/>
                <a:gd name="connsiteY173" fmla="*/ 71410 h 1130320"/>
                <a:gd name="connsiteX174" fmla="*/ 576268 w 1124943"/>
                <a:gd name="connsiteY174" fmla="*/ 158726 h 1130320"/>
                <a:gd name="connsiteX175" fmla="*/ 663414 w 1124943"/>
                <a:gd name="connsiteY175" fmla="*/ 369533 h 1130320"/>
                <a:gd name="connsiteX176" fmla="*/ 576268 w 1124943"/>
                <a:gd name="connsiteY176" fmla="*/ 581587 h 1130320"/>
                <a:gd name="connsiteX177" fmla="*/ 365873 w 1124943"/>
                <a:gd name="connsiteY177" fmla="*/ 668903 h 1130320"/>
                <a:gd name="connsiteX178" fmla="*/ 155478 w 1124943"/>
                <a:gd name="connsiteY178" fmla="*/ 581587 h 1130320"/>
                <a:gd name="connsiteX179" fmla="*/ 155478 w 1124943"/>
                <a:gd name="connsiteY179" fmla="*/ 158726 h 1130320"/>
                <a:gd name="connsiteX180" fmla="*/ 365873 w 1124943"/>
                <a:gd name="connsiteY180" fmla="*/ 71410 h 1130320"/>
                <a:gd name="connsiteX181" fmla="*/ 365351 w 1124943"/>
                <a:gd name="connsiteY181" fmla="*/ 29942 h 1130320"/>
                <a:gd name="connsiteX182" fmla="*/ 127997 w 1124943"/>
                <a:gd name="connsiteY182" fmla="*/ 128502 h 1130320"/>
                <a:gd name="connsiteX183" fmla="*/ 29825 w 1124943"/>
                <a:gd name="connsiteY183" fmla="*/ 366793 h 1130320"/>
                <a:gd name="connsiteX184" fmla="*/ 127997 w 1124943"/>
                <a:gd name="connsiteY184" fmla="*/ 606330 h 1130320"/>
                <a:gd name="connsiteX185" fmla="*/ 365351 w 1124943"/>
                <a:gd name="connsiteY185" fmla="*/ 704890 h 1130320"/>
                <a:gd name="connsiteX186" fmla="*/ 602704 w 1124943"/>
                <a:gd name="connsiteY186" fmla="*/ 606330 h 1130320"/>
                <a:gd name="connsiteX187" fmla="*/ 700877 w 1124943"/>
                <a:gd name="connsiteY187" fmla="*/ 366793 h 1130320"/>
                <a:gd name="connsiteX188" fmla="*/ 602704 w 1124943"/>
                <a:gd name="connsiteY188" fmla="*/ 128502 h 1130320"/>
                <a:gd name="connsiteX189" fmla="*/ 365351 w 1124943"/>
                <a:gd name="connsiteY189" fmla="*/ 29942 h 1130320"/>
                <a:gd name="connsiteX190" fmla="*/ 365351 w 1124943"/>
                <a:gd name="connsiteY190" fmla="*/ 0 h 1130320"/>
                <a:gd name="connsiteX191" fmla="*/ 623830 w 1124943"/>
                <a:gd name="connsiteY191" fmla="*/ 107293 h 1130320"/>
                <a:gd name="connsiteX192" fmla="*/ 730701 w 1124943"/>
                <a:gd name="connsiteY192" fmla="*/ 366793 h 1130320"/>
                <a:gd name="connsiteX193" fmla="*/ 690935 w 1124943"/>
                <a:gd name="connsiteY193" fmla="*/ 533970 h 1130320"/>
                <a:gd name="connsiteX194" fmla="*/ 1092323 w 1124943"/>
                <a:gd name="connsiteY194" fmla="*/ 938190 h 1130320"/>
                <a:gd name="connsiteX195" fmla="*/ 1092323 w 1124943"/>
                <a:gd name="connsiteY195" fmla="*/ 1097882 h 1130320"/>
                <a:gd name="connsiteX196" fmla="*/ 1012791 w 1124943"/>
                <a:gd name="connsiteY196" fmla="*/ 1130320 h 1130320"/>
                <a:gd name="connsiteX197" fmla="*/ 934502 w 1124943"/>
                <a:gd name="connsiteY197" fmla="*/ 1097882 h 1130320"/>
                <a:gd name="connsiteX198" fmla="*/ 626549 w 1124943"/>
                <a:gd name="connsiteY198" fmla="*/ 788714 h 1130320"/>
                <a:gd name="connsiteX199" fmla="*/ 531871 w 1124943"/>
                <a:gd name="connsiteY199" fmla="*/ 693662 h 1130320"/>
                <a:gd name="connsiteX200" fmla="*/ 451407 w 1124943"/>
                <a:gd name="connsiteY200" fmla="*/ 723448 h 1130320"/>
                <a:gd name="connsiteX201" fmla="*/ 430758 w 1124943"/>
                <a:gd name="connsiteY201" fmla="*/ 725881 h 1130320"/>
                <a:gd name="connsiteX202" fmla="*/ 365351 w 1124943"/>
                <a:gd name="connsiteY202" fmla="*/ 733585 h 1130320"/>
                <a:gd name="connsiteX203" fmla="*/ 106871 w 1124943"/>
                <a:gd name="connsiteY203" fmla="*/ 626292 h 1130320"/>
                <a:gd name="connsiteX204" fmla="*/ 0 w 1124943"/>
                <a:gd name="connsiteY204" fmla="*/ 366793 h 1130320"/>
                <a:gd name="connsiteX205" fmla="*/ 106871 w 1124943"/>
                <a:gd name="connsiteY205" fmla="*/ 107293 h 1130320"/>
                <a:gd name="connsiteX206" fmla="*/ 365351 w 1124943"/>
                <a:gd name="connsiteY206" fmla="*/ 0 h 1130320"/>
                <a:gd name="connsiteX0" fmla="*/ 705214 w 1124943"/>
                <a:gd name="connsiteY0" fmla="*/ 822767 h 1130320"/>
                <a:gd name="connsiteX1" fmla="*/ 703362 w 1124943"/>
                <a:gd name="connsiteY1" fmla="*/ 824659 h 1130320"/>
                <a:gd name="connsiteX2" fmla="*/ 705214 w 1124943"/>
                <a:gd name="connsiteY2" fmla="*/ 822767 h 1130320"/>
                <a:gd name="connsiteX3" fmla="*/ 736915 w 1124943"/>
                <a:gd name="connsiteY3" fmla="*/ 623797 h 1130320"/>
                <a:gd name="connsiteX4" fmla="*/ 621344 w 1124943"/>
                <a:gd name="connsiteY4" fmla="*/ 741071 h 1130320"/>
                <a:gd name="connsiteX5" fmla="*/ 682236 w 1124943"/>
                <a:gd name="connsiteY5" fmla="*/ 803450 h 1130320"/>
                <a:gd name="connsiteX6" fmla="*/ 729458 w 1124943"/>
                <a:gd name="connsiteY6" fmla="*/ 753546 h 1130320"/>
                <a:gd name="connsiteX7" fmla="*/ 772952 w 1124943"/>
                <a:gd name="connsiteY7" fmla="*/ 712376 h 1130320"/>
                <a:gd name="connsiteX8" fmla="*/ 799049 w 1124943"/>
                <a:gd name="connsiteY8" fmla="*/ 684929 h 1130320"/>
                <a:gd name="connsiteX9" fmla="*/ 772952 w 1124943"/>
                <a:gd name="connsiteY9" fmla="*/ 658729 h 1130320"/>
                <a:gd name="connsiteX10" fmla="*/ 736915 w 1124943"/>
                <a:gd name="connsiteY10" fmla="*/ 623797 h 1130320"/>
                <a:gd name="connsiteX11" fmla="*/ 674780 w 1124943"/>
                <a:gd name="connsiteY11" fmla="*/ 561417 h 1130320"/>
                <a:gd name="connsiteX12" fmla="*/ 623830 w 1124943"/>
                <a:gd name="connsiteY12" fmla="*/ 626292 h 1130320"/>
                <a:gd name="connsiteX13" fmla="*/ 557967 w 1124943"/>
                <a:gd name="connsiteY13" fmla="*/ 678691 h 1130320"/>
                <a:gd name="connsiteX14" fmla="*/ 598976 w 1124943"/>
                <a:gd name="connsiteY14" fmla="*/ 719861 h 1130320"/>
                <a:gd name="connsiteX15" fmla="*/ 715789 w 1124943"/>
                <a:gd name="connsiteY15" fmla="*/ 602588 h 1130320"/>
                <a:gd name="connsiteX16" fmla="*/ 674780 w 1124943"/>
                <a:gd name="connsiteY16" fmla="*/ 561417 h 1130320"/>
                <a:gd name="connsiteX17" fmla="*/ 363519 w 1124943"/>
                <a:gd name="connsiteY17" fmla="*/ 310494 h 1130320"/>
                <a:gd name="connsiteX18" fmla="*/ 322547 w 1124943"/>
                <a:gd name="connsiteY18" fmla="*/ 326934 h 1130320"/>
                <a:gd name="connsiteX19" fmla="*/ 322547 w 1124943"/>
                <a:gd name="connsiteY19" fmla="*/ 407868 h 1130320"/>
                <a:gd name="connsiteX20" fmla="*/ 363519 w 1124943"/>
                <a:gd name="connsiteY20" fmla="*/ 425572 h 1130320"/>
                <a:gd name="connsiteX21" fmla="*/ 403250 w 1124943"/>
                <a:gd name="connsiteY21" fmla="*/ 407868 h 1130320"/>
                <a:gd name="connsiteX22" fmla="*/ 419391 w 1124943"/>
                <a:gd name="connsiteY22" fmla="*/ 367401 h 1130320"/>
                <a:gd name="connsiteX23" fmla="*/ 403250 w 1124943"/>
                <a:gd name="connsiteY23" fmla="*/ 326934 h 1130320"/>
                <a:gd name="connsiteX24" fmla="*/ 363519 w 1124943"/>
                <a:gd name="connsiteY24" fmla="*/ 310494 h 1130320"/>
                <a:gd name="connsiteX25" fmla="*/ 363519 w 1124943"/>
                <a:gd name="connsiteY25" fmla="*/ 280144 h 1130320"/>
                <a:gd name="connsiteX26" fmla="*/ 424357 w 1124943"/>
                <a:gd name="connsiteY26" fmla="*/ 305436 h 1130320"/>
                <a:gd name="connsiteX27" fmla="*/ 449189 w 1124943"/>
                <a:gd name="connsiteY27" fmla="*/ 367401 h 1130320"/>
                <a:gd name="connsiteX28" fmla="*/ 424357 w 1124943"/>
                <a:gd name="connsiteY28" fmla="*/ 429366 h 1130320"/>
                <a:gd name="connsiteX29" fmla="*/ 363519 w 1124943"/>
                <a:gd name="connsiteY29" fmla="*/ 454658 h 1130320"/>
                <a:gd name="connsiteX30" fmla="*/ 302681 w 1124943"/>
                <a:gd name="connsiteY30" fmla="*/ 429366 h 1130320"/>
                <a:gd name="connsiteX31" fmla="*/ 302681 w 1124943"/>
                <a:gd name="connsiteY31" fmla="*/ 305436 h 1130320"/>
                <a:gd name="connsiteX32" fmla="*/ 363519 w 1124943"/>
                <a:gd name="connsiteY32" fmla="*/ 280144 h 1130320"/>
                <a:gd name="connsiteX33" fmla="*/ 355553 w 1124943"/>
                <a:gd name="connsiteY33" fmla="*/ 205836 h 1130320"/>
                <a:gd name="connsiteX34" fmla="*/ 351807 w 1124943"/>
                <a:gd name="connsiteY34" fmla="*/ 208341 h 1130320"/>
                <a:gd name="connsiteX35" fmla="*/ 345565 w 1124943"/>
                <a:gd name="connsiteY35" fmla="*/ 227128 h 1130320"/>
                <a:gd name="connsiteX36" fmla="*/ 324342 w 1124943"/>
                <a:gd name="connsiteY36" fmla="*/ 248420 h 1130320"/>
                <a:gd name="connsiteX37" fmla="*/ 314355 w 1124943"/>
                <a:gd name="connsiteY37" fmla="*/ 252178 h 1130320"/>
                <a:gd name="connsiteX38" fmla="*/ 285641 w 1124943"/>
                <a:gd name="connsiteY38" fmla="*/ 252178 h 1130320"/>
                <a:gd name="connsiteX39" fmla="*/ 266915 w 1124943"/>
                <a:gd name="connsiteY39" fmla="*/ 243410 h 1130320"/>
                <a:gd name="connsiteX40" fmla="*/ 261921 w 1124943"/>
                <a:gd name="connsiteY40" fmla="*/ 244663 h 1130320"/>
                <a:gd name="connsiteX41" fmla="*/ 245692 w 1124943"/>
                <a:gd name="connsiteY41" fmla="*/ 262198 h 1130320"/>
                <a:gd name="connsiteX42" fmla="*/ 244443 w 1124943"/>
                <a:gd name="connsiteY42" fmla="*/ 267208 h 1130320"/>
                <a:gd name="connsiteX43" fmla="*/ 253182 w 1124943"/>
                <a:gd name="connsiteY43" fmla="*/ 284742 h 1130320"/>
                <a:gd name="connsiteX44" fmla="*/ 253182 w 1124943"/>
                <a:gd name="connsiteY44" fmla="*/ 314802 h 1130320"/>
                <a:gd name="connsiteX45" fmla="*/ 248189 w 1124943"/>
                <a:gd name="connsiteY45" fmla="*/ 323570 h 1130320"/>
                <a:gd name="connsiteX46" fmla="*/ 228214 w 1124943"/>
                <a:gd name="connsiteY46" fmla="*/ 344862 h 1130320"/>
                <a:gd name="connsiteX47" fmla="*/ 209488 w 1124943"/>
                <a:gd name="connsiteY47" fmla="*/ 351124 h 1130320"/>
                <a:gd name="connsiteX48" fmla="*/ 205742 w 1124943"/>
                <a:gd name="connsiteY48" fmla="*/ 354882 h 1130320"/>
                <a:gd name="connsiteX49" fmla="*/ 205742 w 1124943"/>
                <a:gd name="connsiteY49" fmla="*/ 379931 h 1130320"/>
                <a:gd name="connsiteX50" fmla="*/ 209488 w 1124943"/>
                <a:gd name="connsiteY50" fmla="*/ 383689 h 1130320"/>
                <a:gd name="connsiteX51" fmla="*/ 228214 w 1124943"/>
                <a:gd name="connsiteY51" fmla="*/ 391204 h 1130320"/>
                <a:gd name="connsiteX52" fmla="*/ 248189 w 1124943"/>
                <a:gd name="connsiteY52" fmla="*/ 411243 h 1130320"/>
                <a:gd name="connsiteX53" fmla="*/ 253182 w 1124943"/>
                <a:gd name="connsiteY53" fmla="*/ 421263 h 1130320"/>
                <a:gd name="connsiteX54" fmla="*/ 253182 w 1124943"/>
                <a:gd name="connsiteY54" fmla="*/ 450071 h 1130320"/>
                <a:gd name="connsiteX55" fmla="*/ 244443 w 1124943"/>
                <a:gd name="connsiteY55" fmla="*/ 468858 h 1130320"/>
                <a:gd name="connsiteX56" fmla="*/ 245692 w 1124943"/>
                <a:gd name="connsiteY56" fmla="*/ 473868 h 1130320"/>
                <a:gd name="connsiteX57" fmla="*/ 261921 w 1124943"/>
                <a:gd name="connsiteY57" fmla="*/ 491403 h 1130320"/>
                <a:gd name="connsiteX58" fmla="*/ 266915 w 1124943"/>
                <a:gd name="connsiteY58" fmla="*/ 491403 h 1130320"/>
                <a:gd name="connsiteX59" fmla="*/ 285641 w 1124943"/>
                <a:gd name="connsiteY59" fmla="*/ 482635 h 1130320"/>
                <a:gd name="connsiteX60" fmla="*/ 299374 w 1124943"/>
                <a:gd name="connsiteY60" fmla="*/ 480130 h 1130320"/>
                <a:gd name="connsiteX61" fmla="*/ 314355 w 1124943"/>
                <a:gd name="connsiteY61" fmla="*/ 482635 h 1130320"/>
                <a:gd name="connsiteX62" fmla="*/ 324342 w 1124943"/>
                <a:gd name="connsiteY62" fmla="*/ 487645 h 1130320"/>
                <a:gd name="connsiteX63" fmla="*/ 345565 w 1124943"/>
                <a:gd name="connsiteY63" fmla="*/ 507685 h 1130320"/>
                <a:gd name="connsiteX64" fmla="*/ 351807 w 1124943"/>
                <a:gd name="connsiteY64" fmla="*/ 526472 h 1130320"/>
                <a:gd name="connsiteX65" fmla="*/ 355553 w 1124943"/>
                <a:gd name="connsiteY65" fmla="*/ 528977 h 1130320"/>
                <a:gd name="connsiteX66" fmla="*/ 380521 w 1124943"/>
                <a:gd name="connsiteY66" fmla="*/ 528977 h 1130320"/>
                <a:gd name="connsiteX67" fmla="*/ 383018 w 1124943"/>
                <a:gd name="connsiteY67" fmla="*/ 526472 h 1130320"/>
                <a:gd name="connsiteX68" fmla="*/ 390508 w 1124943"/>
                <a:gd name="connsiteY68" fmla="*/ 507685 h 1130320"/>
                <a:gd name="connsiteX69" fmla="*/ 410483 w 1124943"/>
                <a:gd name="connsiteY69" fmla="*/ 487645 h 1130320"/>
                <a:gd name="connsiteX70" fmla="*/ 421719 w 1124943"/>
                <a:gd name="connsiteY70" fmla="*/ 482635 h 1130320"/>
                <a:gd name="connsiteX71" fmla="*/ 450432 w 1124943"/>
                <a:gd name="connsiteY71" fmla="*/ 482635 h 1130320"/>
                <a:gd name="connsiteX72" fmla="*/ 469159 w 1124943"/>
                <a:gd name="connsiteY72" fmla="*/ 491403 h 1130320"/>
                <a:gd name="connsiteX73" fmla="*/ 472904 w 1124943"/>
                <a:gd name="connsiteY73" fmla="*/ 491403 h 1130320"/>
                <a:gd name="connsiteX74" fmla="*/ 490382 w 1124943"/>
                <a:gd name="connsiteY74" fmla="*/ 473868 h 1130320"/>
                <a:gd name="connsiteX75" fmla="*/ 490382 w 1124943"/>
                <a:gd name="connsiteY75" fmla="*/ 468858 h 1130320"/>
                <a:gd name="connsiteX76" fmla="*/ 482891 w 1124943"/>
                <a:gd name="connsiteY76" fmla="*/ 450071 h 1130320"/>
                <a:gd name="connsiteX77" fmla="*/ 482891 w 1124943"/>
                <a:gd name="connsiteY77" fmla="*/ 421263 h 1130320"/>
                <a:gd name="connsiteX78" fmla="*/ 486637 w 1124943"/>
                <a:gd name="connsiteY78" fmla="*/ 411243 h 1130320"/>
                <a:gd name="connsiteX79" fmla="*/ 507860 w 1124943"/>
                <a:gd name="connsiteY79" fmla="*/ 391204 h 1130320"/>
                <a:gd name="connsiteX80" fmla="*/ 526586 w 1124943"/>
                <a:gd name="connsiteY80" fmla="*/ 383689 h 1130320"/>
                <a:gd name="connsiteX81" fmla="*/ 529083 w 1124943"/>
                <a:gd name="connsiteY81" fmla="*/ 379931 h 1130320"/>
                <a:gd name="connsiteX82" fmla="*/ 529083 w 1124943"/>
                <a:gd name="connsiteY82" fmla="*/ 354882 h 1130320"/>
                <a:gd name="connsiteX83" fmla="*/ 526586 w 1124943"/>
                <a:gd name="connsiteY83" fmla="*/ 351124 h 1130320"/>
                <a:gd name="connsiteX84" fmla="*/ 507860 w 1124943"/>
                <a:gd name="connsiteY84" fmla="*/ 344862 h 1130320"/>
                <a:gd name="connsiteX85" fmla="*/ 486637 w 1124943"/>
                <a:gd name="connsiteY85" fmla="*/ 323570 h 1130320"/>
                <a:gd name="connsiteX86" fmla="*/ 482891 w 1124943"/>
                <a:gd name="connsiteY86" fmla="*/ 314802 h 1130320"/>
                <a:gd name="connsiteX87" fmla="*/ 482891 w 1124943"/>
                <a:gd name="connsiteY87" fmla="*/ 284742 h 1130320"/>
                <a:gd name="connsiteX88" fmla="*/ 490382 w 1124943"/>
                <a:gd name="connsiteY88" fmla="*/ 267208 h 1130320"/>
                <a:gd name="connsiteX89" fmla="*/ 490382 w 1124943"/>
                <a:gd name="connsiteY89" fmla="*/ 262198 h 1130320"/>
                <a:gd name="connsiteX90" fmla="*/ 472904 w 1124943"/>
                <a:gd name="connsiteY90" fmla="*/ 244663 h 1130320"/>
                <a:gd name="connsiteX91" fmla="*/ 469159 w 1124943"/>
                <a:gd name="connsiteY91" fmla="*/ 243410 h 1130320"/>
                <a:gd name="connsiteX92" fmla="*/ 450432 w 1124943"/>
                <a:gd name="connsiteY92" fmla="*/ 252178 h 1130320"/>
                <a:gd name="connsiteX93" fmla="*/ 421719 w 1124943"/>
                <a:gd name="connsiteY93" fmla="*/ 252178 h 1130320"/>
                <a:gd name="connsiteX94" fmla="*/ 410483 w 1124943"/>
                <a:gd name="connsiteY94" fmla="*/ 248420 h 1130320"/>
                <a:gd name="connsiteX95" fmla="*/ 390508 w 1124943"/>
                <a:gd name="connsiteY95" fmla="*/ 227128 h 1130320"/>
                <a:gd name="connsiteX96" fmla="*/ 383018 w 1124943"/>
                <a:gd name="connsiteY96" fmla="*/ 208341 h 1130320"/>
                <a:gd name="connsiteX97" fmla="*/ 380521 w 1124943"/>
                <a:gd name="connsiteY97" fmla="*/ 205836 h 1130320"/>
                <a:gd name="connsiteX98" fmla="*/ 355553 w 1124943"/>
                <a:gd name="connsiteY98" fmla="*/ 205836 h 1130320"/>
                <a:gd name="connsiteX99" fmla="*/ 355553 w 1124943"/>
                <a:gd name="connsiteY99" fmla="*/ 175776 h 1130320"/>
                <a:gd name="connsiteX100" fmla="*/ 380521 w 1124943"/>
                <a:gd name="connsiteY100" fmla="*/ 175776 h 1130320"/>
                <a:gd name="connsiteX101" fmla="*/ 411731 w 1124943"/>
                <a:gd name="connsiteY101" fmla="*/ 198321 h 1130320"/>
                <a:gd name="connsiteX102" fmla="*/ 417973 w 1124943"/>
                <a:gd name="connsiteY102" fmla="*/ 217108 h 1130320"/>
                <a:gd name="connsiteX103" fmla="*/ 421719 w 1124943"/>
                <a:gd name="connsiteY103" fmla="*/ 219613 h 1130320"/>
                <a:gd name="connsiteX104" fmla="*/ 434203 w 1124943"/>
                <a:gd name="connsiteY104" fmla="*/ 224623 h 1130320"/>
                <a:gd name="connsiteX105" fmla="*/ 437948 w 1124943"/>
                <a:gd name="connsiteY105" fmla="*/ 224623 h 1130320"/>
                <a:gd name="connsiteX106" fmla="*/ 456674 w 1124943"/>
                <a:gd name="connsiteY106" fmla="*/ 217108 h 1130320"/>
                <a:gd name="connsiteX107" fmla="*/ 495375 w 1124943"/>
                <a:gd name="connsiteY107" fmla="*/ 223371 h 1130320"/>
                <a:gd name="connsiteX108" fmla="*/ 511605 w 1124943"/>
                <a:gd name="connsiteY108" fmla="*/ 240905 h 1130320"/>
                <a:gd name="connsiteX109" fmla="*/ 517847 w 1124943"/>
                <a:gd name="connsiteY109" fmla="*/ 278480 h 1130320"/>
                <a:gd name="connsiteX110" fmla="*/ 509108 w 1124943"/>
                <a:gd name="connsiteY110" fmla="*/ 298520 h 1130320"/>
                <a:gd name="connsiteX111" fmla="*/ 510356 w 1124943"/>
                <a:gd name="connsiteY111" fmla="*/ 301025 h 1130320"/>
                <a:gd name="connsiteX112" fmla="*/ 514102 w 1124943"/>
                <a:gd name="connsiteY112" fmla="*/ 314802 h 1130320"/>
                <a:gd name="connsiteX113" fmla="*/ 517847 w 1124943"/>
                <a:gd name="connsiteY113" fmla="*/ 317307 h 1130320"/>
                <a:gd name="connsiteX114" fmla="*/ 536573 w 1124943"/>
                <a:gd name="connsiteY114" fmla="*/ 323570 h 1130320"/>
                <a:gd name="connsiteX115" fmla="*/ 559045 w 1124943"/>
                <a:gd name="connsiteY115" fmla="*/ 354882 h 1130320"/>
                <a:gd name="connsiteX116" fmla="*/ 559045 w 1124943"/>
                <a:gd name="connsiteY116" fmla="*/ 379931 h 1130320"/>
                <a:gd name="connsiteX117" fmla="*/ 536573 w 1124943"/>
                <a:gd name="connsiteY117" fmla="*/ 411243 h 1130320"/>
                <a:gd name="connsiteX118" fmla="*/ 517847 w 1124943"/>
                <a:gd name="connsiteY118" fmla="*/ 418758 h 1130320"/>
                <a:gd name="connsiteX119" fmla="*/ 514102 w 1124943"/>
                <a:gd name="connsiteY119" fmla="*/ 421263 h 1130320"/>
                <a:gd name="connsiteX120" fmla="*/ 510356 w 1124943"/>
                <a:gd name="connsiteY120" fmla="*/ 433788 h 1130320"/>
                <a:gd name="connsiteX121" fmla="*/ 509108 w 1124943"/>
                <a:gd name="connsiteY121" fmla="*/ 437546 h 1130320"/>
                <a:gd name="connsiteX122" fmla="*/ 517847 w 1124943"/>
                <a:gd name="connsiteY122" fmla="*/ 456333 h 1130320"/>
                <a:gd name="connsiteX123" fmla="*/ 511605 w 1124943"/>
                <a:gd name="connsiteY123" fmla="*/ 495160 h 1130320"/>
                <a:gd name="connsiteX124" fmla="*/ 495375 w 1124943"/>
                <a:gd name="connsiteY124" fmla="*/ 511442 h 1130320"/>
                <a:gd name="connsiteX125" fmla="*/ 455426 w 1124943"/>
                <a:gd name="connsiteY125" fmla="*/ 518957 h 1130320"/>
                <a:gd name="connsiteX126" fmla="*/ 437948 w 1124943"/>
                <a:gd name="connsiteY126" fmla="*/ 510190 h 1130320"/>
                <a:gd name="connsiteX127" fmla="*/ 434203 w 1124943"/>
                <a:gd name="connsiteY127" fmla="*/ 510190 h 1130320"/>
                <a:gd name="connsiteX128" fmla="*/ 421719 w 1124943"/>
                <a:gd name="connsiteY128" fmla="*/ 515200 h 1130320"/>
                <a:gd name="connsiteX129" fmla="*/ 417973 w 1124943"/>
                <a:gd name="connsiteY129" fmla="*/ 517705 h 1130320"/>
                <a:gd name="connsiteX130" fmla="*/ 411731 w 1124943"/>
                <a:gd name="connsiteY130" fmla="*/ 537744 h 1130320"/>
                <a:gd name="connsiteX131" fmla="*/ 380521 w 1124943"/>
                <a:gd name="connsiteY131" fmla="*/ 559037 h 1130320"/>
                <a:gd name="connsiteX132" fmla="*/ 355553 w 1124943"/>
                <a:gd name="connsiteY132" fmla="*/ 559037 h 1130320"/>
                <a:gd name="connsiteX133" fmla="*/ 324342 w 1124943"/>
                <a:gd name="connsiteY133" fmla="*/ 537744 h 1130320"/>
                <a:gd name="connsiteX134" fmla="*/ 316852 w 1124943"/>
                <a:gd name="connsiteY134" fmla="*/ 517705 h 1130320"/>
                <a:gd name="connsiteX135" fmla="*/ 314355 w 1124943"/>
                <a:gd name="connsiteY135" fmla="*/ 515200 h 1130320"/>
                <a:gd name="connsiteX136" fmla="*/ 301871 w 1124943"/>
                <a:gd name="connsiteY136" fmla="*/ 510190 h 1130320"/>
                <a:gd name="connsiteX137" fmla="*/ 298125 w 1124943"/>
                <a:gd name="connsiteY137" fmla="*/ 510190 h 1130320"/>
                <a:gd name="connsiteX138" fmla="*/ 279399 w 1124943"/>
                <a:gd name="connsiteY138" fmla="*/ 518957 h 1130320"/>
                <a:gd name="connsiteX139" fmla="*/ 240698 w 1124943"/>
                <a:gd name="connsiteY139" fmla="*/ 511442 h 1130320"/>
                <a:gd name="connsiteX140" fmla="*/ 224469 w 1124943"/>
                <a:gd name="connsiteY140" fmla="*/ 495160 h 1130320"/>
                <a:gd name="connsiteX141" fmla="*/ 216978 w 1124943"/>
                <a:gd name="connsiteY141" fmla="*/ 456333 h 1130320"/>
                <a:gd name="connsiteX142" fmla="*/ 225717 w 1124943"/>
                <a:gd name="connsiteY142" fmla="*/ 437546 h 1130320"/>
                <a:gd name="connsiteX143" fmla="*/ 225717 w 1124943"/>
                <a:gd name="connsiteY143" fmla="*/ 433788 h 1130320"/>
                <a:gd name="connsiteX144" fmla="*/ 220723 w 1124943"/>
                <a:gd name="connsiteY144" fmla="*/ 421263 h 1130320"/>
                <a:gd name="connsiteX145" fmla="*/ 218226 w 1124943"/>
                <a:gd name="connsiteY145" fmla="*/ 418758 h 1130320"/>
                <a:gd name="connsiteX146" fmla="*/ 199500 w 1124943"/>
                <a:gd name="connsiteY146" fmla="*/ 411243 h 1130320"/>
                <a:gd name="connsiteX147" fmla="*/ 175780 w 1124943"/>
                <a:gd name="connsiteY147" fmla="*/ 379931 h 1130320"/>
                <a:gd name="connsiteX148" fmla="*/ 175780 w 1124943"/>
                <a:gd name="connsiteY148" fmla="*/ 354882 h 1130320"/>
                <a:gd name="connsiteX149" fmla="*/ 199500 w 1124943"/>
                <a:gd name="connsiteY149" fmla="*/ 323570 h 1130320"/>
                <a:gd name="connsiteX150" fmla="*/ 218226 w 1124943"/>
                <a:gd name="connsiteY150" fmla="*/ 317307 h 1130320"/>
                <a:gd name="connsiteX151" fmla="*/ 220723 w 1124943"/>
                <a:gd name="connsiteY151" fmla="*/ 314802 h 1130320"/>
                <a:gd name="connsiteX152" fmla="*/ 225717 w 1124943"/>
                <a:gd name="connsiteY152" fmla="*/ 301025 h 1130320"/>
                <a:gd name="connsiteX153" fmla="*/ 225717 w 1124943"/>
                <a:gd name="connsiteY153" fmla="*/ 298520 h 1130320"/>
                <a:gd name="connsiteX154" fmla="*/ 216978 w 1124943"/>
                <a:gd name="connsiteY154" fmla="*/ 278480 h 1130320"/>
                <a:gd name="connsiteX155" fmla="*/ 223220 w 1124943"/>
                <a:gd name="connsiteY155" fmla="*/ 240905 h 1130320"/>
                <a:gd name="connsiteX156" fmla="*/ 240698 w 1124943"/>
                <a:gd name="connsiteY156" fmla="*/ 223371 h 1130320"/>
                <a:gd name="connsiteX157" fmla="*/ 279399 w 1124943"/>
                <a:gd name="connsiteY157" fmla="*/ 217108 h 1130320"/>
                <a:gd name="connsiteX158" fmla="*/ 298125 w 1124943"/>
                <a:gd name="connsiteY158" fmla="*/ 224623 h 1130320"/>
                <a:gd name="connsiteX159" fmla="*/ 301871 w 1124943"/>
                <a:gd name="connsiteY159" fmla="*/ 224623 h 1130320"/>
                <a:gd name="connsiteX160" fmla="*/ 314355 w 1124943"/>
                <a:gd name="connsiteY160" fmla="*/ 219613 h 1130320"/>
                <a:gd name="connsiteX161" fmla="*/ 316852 w 1124943"/>
                <a:gd name="connsiteY161" fmla="*/ 217108 h 1130320"/>
                <a:gd name="connsiteX162" fmla="*/ 324342 w 1124943"/>
                <a:gd name="connsiteY162" fmla="*/ 198321 h 1130320"/>
                <a:gd name="connsiteX163" fmla="*/ 355553 w 1124943"/>
                <a:gd name="connsiteY163" fmla="*/ 175776 h 1130320"/>
                <a:gd name="connsiteX164" fmla="*/ 365873 w 1124943"/>
                <a:gd name="connsiteY164" fmla="*/ 101347 h 1130320"/>
                <a:gd name="connsiteX165" fmla="*/ 176642 w 1124943"/>
                <a:gd name="connsiteY165" fmla="*/ 179932 h 1130320"/>
                <a:gd name="connsiteX166" fmla="*/ 176642 w 1124943"/>
                <a:gd name="connsiteY166" fmla="*/ 560381 h 1130320"/>
                <a:gd name="connsiteX167" fmla="*/ 365873 w 1124943"/>
                <a:gd name="connsiteY167" fmla="*/ 638966 h 1130320"/>
                <a:gd name="connsiteX168" fmla="*/ 555104 w 1124943"/>
                <a:gd name="connsiteY168" fmla="*/ 560381 h 1130320"/>
                <a:gd name="connsiteX169" fmla="*/ 633536 w 1124943"/>
                <a:gd name="connsiteY169" fmla="*/ 369533 h 1130320"/>
                <a:gd name="connsiteX170" fmla="*/ 555104 w 1124943"/>
                <a:gd name="connsiteY170" fmla="*/ 179932 h 1130320"/>
                <a:gd name="connsiteX171" fmla="*/ 365873 w 1124943"/>
                <a:gd name="connsiteY171" fmla="*/ 101347 h 1130320"/>
                <a:gd name="connsiteX172" fmla="*/ 365873 w 1124943"/>
                <a:gd name="connsiteY172" fmla="*/ 71410 h 1130320"/>
                <a:gd name="connsiteX173" fmla="*/ 576268 w 1124943"/>
                <a:gd name="connsiteY173" fmla="*/ 158726 h 1130320"/>
                <a:gd name="connsiteX174" fmla="*/ 663414 w 1124943"/>
                <a:gd name="connsiteY174" fmla="*/ 369533 h 1130320"/>
                <a:gd name="connsiteX175" fmla="*/ 576268 w 1124943"/>
                <a:gd name="connsiteY175" fmla="*/ 581587 h 1130320"/>
                <a:gd name="connsiteX176" fmla="*/ 365873 w 1124943"/>
                <a:gd name="connsiteY176" fmla="*/ 668903 h 1130320"/>
                <a:gd name="connsiteX177" fmla="*/ 155478 w 1124943"/>
                <a:gd name="connsiteY177" fmla="*/ 581587 h 1130320"/>
                <a:gd name="connsiteX178" fmla="*/ 155478 w 1124943"/>
                <a:gd name="connsiteY178" fmla="*/ 158726 h 1130320"/>
                <a:gd name="connsiteX179" fmla="*/ 365873 w 1124943"/>
                <a:gd name="connsiteY179" fmla="*/ 71410 h 1130320"/>
                <a:gd name="connsiteX180" fmla="*/ 365351 w 1124943"/>
                <a:gd name="connsiteY180" fmla="*/ 29942 h 1130320"/>
                <a:gd name="connsiteX181" fmla="*/ 127997 w 1124943"/>
                <a:gd name="connsiteY181" fmla="*/ 128502 h 1130320"/>
                <a:gd name="connsiteX182" fmla="*/ 29825 w 1124943"/>
                <a:gd name="connsiteY182" fmla="*/ 366793 h 1130320"/>
                <a:gd name="connsiteX183" fmla="*/ 127997 w 1124943"/>
                <a:gd name="connsiteY183" fmla="*/ 606330 h 1130320"/>
                <a:gd name="connsiteX184" fmla="*/ 365351 w 1124943"/>
                <a:gd name="connsiteY184" fmla="*/ 704890 h 1130320"/>
                <a:gd name="connsiteX185" fmla="*/ 602704 w 1124943"/>
                <a:gd name="connsiteY185" fmla="*/ 606330 h 1130320"/>
                <a:gd name="connsiteX186" fmla="*/ 700877 w 1124943"/>
                <a:gd name="connsiteY186" fmla="*/ 366793 h 1130320"/>
                <a:gd name="connsiteX187" fmla="*/ 602704 w 1124943"/>
                <a:gd name="connsiteY187" fmla="*/ 128502 h 1130320"/>
                <a:gd name="connsiteX188" fmla="*/ 365351 w 1124943"/>
                <a:gd name="connsiteY188" fmla="*/ 29942 h 1130320"/>
                <a:gd name="connsiteX189" fmla="*/ 365351 w 1124943"/>
                <a:gd name="connsiteY189" fmla="*/ 0 h 1130320"/>
                <a:gd name="connsiteX190" fmla="*/ 623830 w 1124943"/>
                <a:gd name="connsiteY190" fmla="*/ 107293 h 1130320"/>
                <a:gd name="connsiteX191" fmla="*/ 730701 w 1124943"/>
                <a:gd name="connsiteY191" fmla="*/ 366793 h 1130320"/>
                <a:gd name="connsiteX192" fmla="*/ 690935 w 1124943"/>
                <a:gd name="connsiteY192" fmla="*/ 533970 h 1130320"/>
                <a:gd name="connsiteX193" fmla="*/ 1092323 w 1124943"/>
                <a:gd name="connsiteY193" fmla="*/ 938190 h 1130320"/>
                <a:gd name="connsiteX194" fmla="*/ 1092323 w 1124943"/>
                <a:gd name="connsiteY194" fmla="*/ 1097882 h 1130320"/>
                <a:gd name="connsiteX195" fmla="*/ 1012791 w 1124943"/>
                <a:gd name="connsiteY195" fmla="*/ 1130320 h 1130320"/>
                <a:gd name="connsiteX196" fmla="*/ 934502 w 1124943"/>
                <a:gd name="connsiteY196" fmla="*/ 1097882 h 1130320"/>
                <a:gd name="connsiteX197" fmla="*/ 626549 w 1124943"/>
                <a:gd name="connsiteY197" fmla="*/ 788714 h 1130320"/>
                <a:gd name="connsiteX198" fmla="*/ 531871 w 1124943"/>
                <a:gd name="connsiteY198" fmla="*/ 693662 h 1130320"/>
                <a:gd name="connsiteX199" fmla="*/ 451407 w 1124943"/>
                <a:gd name="connsiteY199" fmla="*/ 723448 h 1130320"/>
                <a:gd name="connsiteX200" fmla="*/ 430758 w 1124943"/>
                <a:gd name="connsiteY200" fmla="*/ 725881 h 1130320"/>
                <a:gd name="connsiteX201" fmla="*/ 365351 w 1124943"/>
                <a:gd name="connsiteY201" fmla="*/ 733585 h 1130320"/>
                <a:gd name="connsiteX202" fmla="*/ 106871 w 1124943"/>
                <a:gd name="connsiteY202" fmla="*/ 626292 h 1130320"/>
                <a:gd name="connsiteX203" fmla="*/ 0 w 1124943"/>
                <a:gd name="connsiteY203" fmla="*/ 366793 h 1130320"/>
                <a:gd name="connsiteX204" fmla="*/ 106871 w 1124943"/>
                <a:gd name="connsiteY204" fmla="*/ 107293 h 1130320"/>
                <a:gd name="connsiteX205" fmla="*/ 365351 w 1124943"/>
                <a:gd name="connsiteY205" fmla="*/ 0 h 1130320"/>
                <a:gd name="connsiteX0" fmla="*/ 736915 w 1124943"/>
                <a:gd name="connsiteY0" fmla="*/ 623797 h 1130320"/>
                <a:gd name="connsiteX1" fmla="*/ 621344 w 1124943"/>
                <a:gd name="connsiteY1" fmla="*/ 741071 h 1130320"/>
                <a:gd name="connsiteX2" fmla="*/ 682236 w 1124943"/>
                <a:gd name="connsiteY2" fmla="*/ 803450 h 1130320"/>
                <a:gd name="connsiteX3" fmla="*/ 729458 w 1124943"/>
                <a:gd name="connsiteY3" fmla="*/ 753546 h 1130320"/>
                <a:gd name="connsiteX4" fmla="*/ 772952 w 1124943"/>
                <a:gd name="connsiteY4" fmla="*/ 712376 h 1130320"/>
                <a:gd name="connsiteX5" fmla="*/ 799049 w 1124943"/>
                <a:gd name="connsiteY5" fmla="*/ 684929 h 1130320"/>
                <a:gd name="connsiteX6" fmla="*/ 772952 w 1124943"/>
                <a:gd name="connsiteY6" fmla="*/ 658729 h 1130320"/>
                <a:gd name="connsiteX7" fmla="*/ 736915 w 1124943"/>
                <a:gd name="connsiteY7" fmla="*/ 623797 h 1130320"/>
                <a:gd name="connsiteX8" fmla="*/ 674780 w 1124943"/>
                <a:gd name="connsiteY8" fmla="*/ 561417 h 1130320"/>
                <a:gd name="connsiteX9" fmla="*/ 623830 w 1124943"/>
                <a:gd name="connsiteY9" fmla="*/ 626292 h 1130320"/>
                <a:gd name="connsiteX10" fmla="*/ 557967 w 1124943"/>
                <a:gd name="connsiteY10" fmla="*/ 678691 h 1130320"/>
                <a:gd name="connsiteX11" fmla="*/ 598976 w 1124943"/>
                <a:gd name="connsiteY11" fmla="*/ 719861 h 1130320"/>
                <a:gd name="connsiteX12" fmla="*/ 715789 w 1124943"/>
                <a:gd name="connsiteY12" fmla="*/ 602588 h 1130320"/>
                <a:gd name="connsiteX13" fmla="*/ 674780 w 1124943"/>
                <a:gd name="connsiteY13" fmla="*/ 561417 h 1130320"/>
                <a:gd name="connsiteX14" fmla="*/ 363519 w 1124943"/>
                <a:gd name="connsiteY14" fmla="*/ 310494 h 1130320"/>
                <a:gd name="connsiteX15" fmla="*/ 322547 w 1124943"/>
                <a:gd name="connsiteY15" fmla="*/ 326934 h 1130320"/>
                <a:gd name="connsiteX16" fmla="*/ 322547 w 1124943"/>
                <a:gd name="connsiteY16" fmla="*/ 407868 h 1130320"/>
                <a:gd name="connsiteX17" fmla="*/ 363519 w 1124943"/>
                <a:gd name="connsiteY17" fmla="*/ 425572 h 1130320"/>
                <a:gd name="connsiteX18" fmla="*/ 403250 w 1124943"/>
                <a:gd name="connsiteY18" fmla="*/ 407868 h 1130320"/>
                <a:gd name="connsiteX19" fmla="*/ 419391 w 1124943"/>
                <a:gd name="connsiteY19" fmla="*/ 367401 h 1130320"/>
                <a:gd name="connsiteX20" fmla="*/ 403250 w 1124943"/>
                <a:gd name="connsiteY20" fmla="*/ 326934 h 1130320"/>
                <a:gd name="connsiteX21" fmla="*/ 363519 w 1124943"/>
                <a:gd name="connsiteY21" fmla="*/ 310494 h 1130320"/>
                <a:gd name="connsiteX22" fmla="*/ 363519 w 1124943"/>
                <a:gd name="connsiteY22" fmla="*/ 280144 h 1130320"/>
                <a:gd name="connsiteX23" fmla="*/ 424357 w 1124943"/>
                <a:gd name="connsiteY23" fmla="*/ 305436 h 1130320"/>
                <a:gd name="connsiteX24" fmla="*/ 449189 w 1124943"/>
                <a:gd name="connsiteY24" fmla="*/ 367401 h 1130320"/>
                <a:gd name="connsiteX25" fmla="*/ 424357 w 1124943"/>
                <a:gd name="connsiteY25" fmla="*/ 429366 h 1130320"/>
                <a:gd name="connsiteX26" fmla="*/ 363519 w 1124943"/>
                <a:gd name="connsiteY26" fmla="*/ 454658 h 1130320"/>
                <a:gd name="connsiteX27" fmla="*/ 302681 w 1124943"/>
                <a:gd name="connsiteY27" fmla="*/ 429366 h 1130320"/>
                <a:gd name="connsiteX28" fmla="*/ 302681 w 1124943"/>
                <a:gd name="connsiteY28" fmla="*/ 305436 h 1130320"/>
                <a:gd name="connsiteX29" fmla="*/ 363519 w 1124943"/>
                <a:gd name="connsiteY29" fmla="*/ 280144 h 1130320"/>
                <a:gd name="connsiteX30" fmla="*/ 355553 w 1124943"/>
                <a:gd name="connsiteY30" fmla="*/ 205836 h 1130320"/>
                <a:gd name="connsiteX31" fmla="*/ 351807 w 1124943"/>
                <a:gd name="connsiteY31" fmla="*/ 208341 h 1130320"/>
                <a:gd name="connsiteX32" fmla="*/ 345565 w 1124943"/>
                <a:gd name="connsiteY32" fmla="*/ 227128 h 1130320"/>
                <a:gd name="connsiteX33" fmla="*/ 324342 w 1124943"/>
                <a:gd name="connsiteY33" fmla="*/ 248420 h 1130320"/>
                <a:gd name="connsiteX34" fmla="*/ 314355 w 1124943"/>
                <a:gd name="connsiteY34" fmla="*/ 252178 h 1130320"/>
                <a:gd name="connsiteX35" fmla="*/ 285641 w 1124943"/>
                <a:gd name="connsiteY35" fmla="*/ 252178 h 1130320"/>
                <a:gd name="connsiteX36" fmla="*/ 266915 w 1124943"/>
                <a:gd name="connsiteY36" fmla="*/ 243410 h 1130320"/>
                <a:gd name="connsiteX37" fmla="*/ 261921 w 1124943"/>
                <a:gd name="connsiteY37" fmla="*/ 244663 h 1130320"/>
                <a:gd name="connsiteX38" fmla="*/ 245692 w 1124943"/>
                <a:gd name="connsiteY38" fmla="*/ 262198 h 1130320"/>
                <a:gd name="connsiteX39" fmla="*/ 244443 w 1124943"/>
                <a:gd name="connsiteY39" fmla="*/ 267208 h 1130320"/>
                <a:gd name="connsiteX40" fmla="*/ 253182 w 1124943"/>
                <a:gd name="connsiteY40" fmla="*/ 284742 h 1130320"/>
                <a:gd name="connsiteX41" fmla="*/ 253182 w 1124943"/>
                <a:gd name="connsiteY41" fmla="*/ 314802 h 1130320"/>
                <a:gd name="connsiteX42" fmla="*/ 248189 w 1124943"/>
                <a:gd name="connsiteY42" fmla="*/ 323570 h 1130320"/>
                <a:gd name="connsiteX43" fmla="*/ 228214 w 1124943"/>
                <a:gd name="connsiteY43" fmla="*/ 344862 h 1130320"/>
                <a:gd name="connsiteX44" fmla="*/ 209488 w 1124943"/>
                <a:gd name="connsiteY44" fmla="*/ 351124 h 1130320"/>
                <a:gd name="connsiteX45" fmla="*/ 205742 w 1124943"/>
                <a:gd name="connsiteY45" fmla="*/ 354882 h 1130320"/>
                <a:gd name="connsiteX46" fmla="*/ 205742 w 1124943"/>
                <a:gd name="connsiteY46" fmla="*/ 379931 h 1130320"/>
                <a:gd name="connsiteX47" fmla="*/ 209488 w 1124943"/>
                <a:gd name="connsiteY47" fmla="*/ 383689 h 1130320"/>
                <a:gd name="connsiteX48" fmla="*/ 228214 w 1124943"/>
                <a:gd name="connsiteY48" fmla="*/ 391204 h 1130320"/>
                <a:gd name="connsiteX49" fmla="*/ 248189 w 1124943"/>
                <a:gd name="connsiteY49" fmla="*/ 411243 h 1130320"/>
                <a:gd name="connsiteX50" fmla="*/ 253182 w 1124943"/>
                <a:gd name="connsiteY50" fmla="*/ 421263 h 1130320"/>
                <a:gd name="connsiteX51" fmla="*/ 253182 w 1124943"/>
                <a:gd name="connsiteY51" fmla="*/ 450071 h 1130320"/>
                <a:gd name="connsiteX52" fmla="*/ 244443 w 1124943"/>
                <a:gd name="connsiteY52" fmla="*/ 468858 h 1130320"/>
                <a:gd name="connsiteX53" fmla="*/ 245692 w 1124943"/>
                <a:gd name="connsiteY53" fmla="*/ 473868 h 1130320"/>
                <a:gd name="connsiteX54" fmla="*/ 261921 w 1124943"/>
                <a:gd name="connsiteY54" fmla="*/ 491403 h 1130320"/>
                <a:gd name="connsiteX55" fmla="*/ 266915 w 1124943"/>
                <a:gd name="connsiteY55" fmla="*/ 491403 h 1130320"/>
                <a:gd name="connsiteX56" fmla="*/ 285641 w 1124943"/>
                <a:gd name="connsiteY56" fmla="*/ 482635 h 1130320"/>
                <a:gd name="connsiteX57" fmla="*/ 299374 w 1124943"/>
                <a:gd name="connsiteY57" fmla="*/ 480130 h 1130320"/>
                <a:gd name="connsiteX58" fmla="*/ 314355 w 1124943"/>
                <a:gd name="connsiteY58" fmla="*/ 482635 h 1130320"/>
                <a:gd name="connsiteX59" fmla="*/ 324342 w 1124943"/>
                <a:gd name="connsiteY59" fmla="*/ 487645 h 1130320"/>
                <a:gd name="connsiteX60" fmla="*/ 345565 w 1124943"/>
                <a:gd name="connsiteY60" fmla="*/ 507685 h 1130320"/>
                <a:gd name="connsiteX61" fmla="*/ 351807 w 1124943"/>
                <a:gd name="connsiteY61" fmla="*/ 526472 h 1130320"/>
                <a:gd name="connsiteX62" fmla="*/ 355553 w 1124943"/>
                <a:gd name="connsiteY62" fmla="*/ 528977 h 1130320"/>
                <a:gd name="connsiteX63" fmla="*/ 380521 w 1124943"/>
                <a:gd name="connsiteY63" fmla="*/ 528977 h 1130320"/>
                <a:gd name="connsiteX64" fmla="*/ 383018 w 1124943"/>
                <a:gd name="connsiteY64" fmla="*/ 526472 h 1130320"/>
                <a:gd name="connsiteX65" fmla="*/ 390508 w 1124943"/>
                <a:gd name="connsiteY65" fmla="*/ 507685 h 1130320"/>
                <a:gd name="connsiteX66" fmla="*/ 410483 w 1124943"/>
                <a:gd name="connsiteY66" fmla="*/ 487645 h 1130320"/>
                <a:gd name="connsiteX67" fmla="*/ 421719 w 1124943"/>
                <a:gd name="connsiteY67" fmla="*/ 482635 h 1130320"/>
                <a:gd name="connsiteX68" fmla="*/ 450432 w 1124943"/>
                <a:gd name="connsiteY68" fmla="*/ 482635 h 1130320"/>
                <a:gd name="connsiteX69" fmla="*/ 469159 w 1124943"/>
                <a:gd name="connsiteY69" fmla="*/ 491403 h 1130320"/>
                <a:gd name="connsiteX70" fmla="*/ 472904 w 1124943"/>
                <a:gd name="connsiteY70" fmla="*/ 491403 h 1130320"/>
                <a:gd name="connsiteX71" fmla="*/ 490382 w 1124943"/>
                <a:gd name="connsiteY71" fmla="*/ 473868 h 1130320"/>
                <a:gd name="connsiteX72" fmla="*/ 490382 w 1124943"/>
                <a:gd name="connsiteY72" fmla="*/ 468858 h 1130320"/>
                <a:gd name="connsiteX73" fmla="*/ 482891 w 1124943"/>
                <a:gd name="connsiteY73" fmla="*/ 450071 h 1130320"/>
                <a:gd name="connsiteX74" fmla="*/ 482891 w 1124943"/>
                <a:gd name="connsiteY74" fmla="*/ 421263 h 1130320"/>
                <a:gd name="connsiteX75" fmla="*/ 486637 w 1124943"/>
                <a:gd name="connsiteY75" fmla="*/ 411243 h 1130320"/>
                <a:gd name="connsiteX76" fmla="*/ 507860 w 1124943"/>
                <a:gd name="connsiteY76" fmla="*/ 391204 h 1130320"/>
                <a:gd name="connsiteX77" fmla="*/ 526586 w 1124943"/>
                <a:gd name="connsiteY77" fmla="*/ 383689 h 1130320"/>
                <a:gd name="connsiteX78" fmla="*/ 529083 w 1124943"/>
                <a:gd name="connsiteY78" fmla="*/ 379931 h 1130320"/>
                <a:gd name="connsiteX79" fmla="*/ 529083 w 1124943"/>
                <a:gd name="connsiteY79" fmla="*/ 354882 h 1130320"/>
                <a:gd name="connsiteX80" fmla="*/ 526586 w 1124943"/>
                <a:gd name="connsiteY80" fmla="*/ 351124 h 1130320"/>
                <a:gd name="connsiteX81" fmla="*/ 507860 w 1124943"/>
                <a:gd name="connsiteY81" fmla="*/ 344862 h 1130320"/>
                <a:gd name="connsiteX82" fmla="*/ 486637 w 1124943"/>
                <a:gd name="connsiteY82" fmla="*/ 323570 h 1130320"/>
                <a:gd name="connsiteX83" fmla="*/ 482891 w 1124943"/>
                <a:gd name="connsiteY83" fmla="*/ 314802 h 1130320"/>
                <a:gd name="connsiteX84" fmla="*/ 482891 w 1124943"/>
                <a:gd name="connsiteY84" fmla="*/ 284742 h 1130320"/>
                <a:gd name="connsiteX85" fmla="*/ 490382 w 1124943"/>
                <a:gd name="connsiteY85" fmla="*/ 267208 h 1130320"/>
                <a:gd name="connsiteX86" fmla="*/ 490382 w 1124943"/>
                <a:gd name="connsiteY86" fmla="*/ 262198 h 1130320"/>
                <a:gd name="connsiteX87" fmla="*/ 472904 w 1124943"/>
                <a:gd name="connsiteY87" fmla="*/ 244663 h 1130320"/>
                <a:gd name="connsiteX88" fmla="*/ 469159 w 1124943"/>
                <a:gd name="connsiteY88" fmla="*/ 243410 h 1130320"/>
                <a:gd name="connsiteX89" fmla="*/ 450432 w 1124943"/>
                <a:gd name="connsiteY89" fmla="*/ 252178 h 1130320"/>
                <a:gd name="connsiteX90" fmla="*/ 421719 w 1124943"/>
                <a:gd name="connsiteY90" fmla="*/ 252178 h 1130320"/>
                <a:gd name="connsiteX91" fmla="*/ 410483 w 1124943"/>
                <a:gd name="connsiteY91" fmla="*/ 248420 h 1130320"/>
                <a:gd name="connsiteX92" fmla="*/ 390508 w 1124943"/>
                <a:gd name="connsiteY92" fmla="*/ 227128 h 1130320"/>
                <a:gd name="connsiteX93" fmla="*/ 383018 w 1124943"/>
                <a:gd name="connsiteY93" fmla="*/ 208341 h 1130320"/>
                <a:gd name="connsiteX94" fmla="*/ 380521 w 1124943"/>
                <a:gd name="connsiteY94" fmla="*/ 205836 h 1130320"/>
                <a:gd name="connsiteX95" fmla="*/ 355553 w 1124943"/>
                <a:gd name="connsiteY95" fmla="*/ 205836 h 1130320"/>
                <a:gd name="connsiteX96" fmla="*/ 355553 w 1124943"/>
                <a:gd name="connsiteY96" fmla="*/ 175776 h 1130320"/>
                <a:gd name="connsiteX97" fmla="*/ 380521 w 1124943"/>
                <a:gd name="connsiteY97" fmla="*/ 175776 h 1130320"/>
                <a:gd name="connsiteX98" fmla="*/ 411731 w 1124943"/>
                <a:gd name="connsiteY98" fmla="*/ 198321 h 1130320"/>
                <a:gd name="connsiteX99" fmla="*/ 417973 w 1124943"/>
                <a:gd name="connsiteY99" fmla="*/ 217108 h 1130320"/>
                <a:gd name="connsiteX100" fmla="*/ 421719 w 1124943"/>
                <a:gd name="connsiteY100" fmla="*/ 219613 h 1130320"/>
                <a:gd name="connsiteX101" fmla="*/ 434203 w 1124943"/>
                <a:gd name="connsiteY101" fmla="*/ 224623 h 1130320"/>
                <a:gd name="connsiteX102" fmla="*/ 437948 w 1124943"/>
                <a:gd name="connsiteY102" fmla="*/ 224623 h 1130320"/>
                <a:gd name="connsiteX103" fmla="*/ 456674 w 1124943"/>
                <a:gd name="connsiteY103" fmla="*/ 217108 h 1130320"/>
                <a:gd name="connsiteX104" fmla="*/ 495375 w 1124943"/>
                <a:gd name="connsiteY104" fmla="*/ 223371 h 1130320"/>
                <a:gd name="connsiteX105" fmla="*/ 511605 w 1124943"/>
                <a:gd name="connsiteY105" fmla="*/ 240905 h 1130320"/>
                <a:gd name="connsiteX106" fmla="*/ 517847 w 1124943"/>
                <a:gd name="connsiteY106" fmla="*/ 278480 h 1130320"/>
                <a:gd name="connsiteX107" fmla="*/ 509108 w 1124943"/>
                <a:gd name="connsiteY107" fmla="*/ 298520 h 1130320"/>
                <a:gd name="connsiteX108" fmla="*/ 510356 w 1124943"/>
                <a:gd name="connsiteY108" fmla="*/ 301025 h 1130320"/>
                <a:gd name="connsiteX109" fmla="*/ 514102 w 1124943"/>
                <a:gd name="connsiteY109" fmla="*/ 314802 h 1130320"/>
                <a:gd name="connsiteX110" fmla="*/ 517847 w 1124943"/>
                <a:gd name="connsiteY110" fmla="*/ 317307 h 1130320"/>
                <a:gd name="connsiteX111" fmla="*/ 536573 w 1124943"/>
                <a:gd name="connsiteY111" fmla="*/ 323570 h 1130320"/>
                <a:gd name="connsiteX112" fmla="*/ 559045 w 1124943"/>
                <a:gd name="connsiteY112" fmla="*/ 354882 h 1130320"/>
                <a:gd name="connsiteX113" fmla="*/ 559045 w 1124943"/>
                <a:gd name="connsiteY113" fmla="*/ 379931 h 1130320"/>
                <a:gd name="connsiteX114" fmla="*/ 536573 w 1124943"/>
                <a:gd name="connsiteY114" fmla="*/ 411243 h 1130320"/>
                <a:gd name="connsiteX115" fmla="*/ 517847 w 1124943"/>
                <a:gd name="connsiteY115" fmla="*/ 418758 h 1130320"/>
                <a:gd name="connsiteX116" fmla="*/ 514102 w 1124943"/>
                <a:gd name="connsiteY116" fmla="*/ 421263 h 1130320"/>
                <a:gd name="connsiteX117" fmla="*/ 510356 w 1124943"/>
                <a:gd name="connsiteY117" fmla="*/ 433788 h 1130320"/>
                <a:gd name="connsiteX118" fmla="*/ 509108 w 1124943"/>
                <a:gd name="connsiteY118" fmla="*/ 437546 h 1130320"/>
                <a:gd name="connsiteX119" fmla="*/ 517847 w 1124943"/>
                <a:gd name="connsiteY119" fmla="*/ 456333 h 1130320"/>
                <a:gd name="connsiteX120" fmla="*/ 511605 w 1124943"/>
                <a:gd name="connsiteY120" fmla="*/ 495160 h 1130320"/>
                <a:gd name="connsiteX121" fmla="*/ 495375 w 1124943"/>
                <a:gd name="connsiteY121" fmla="*/ 511442 h 1130320"/>
                <a:gd name="connsiteX122" fmla="*/ 455426 w 1124943"/>
                <a:gd name="connsiteY122" fmla="*/ 518957 h 1130320"/>
                <a:gd name="connsiteX123" fmla="*/ 437948 w 1124943"/>
                <a:gd name="connsiteY123" fmla="*/ 510190 h 1130320"/>
                <a:gd name="connsiteX124" fmla="*/ 434203 w 1124943"/>
                <a:gd name="connsiteY124" fmla="*/ 510190 h 1130320"/>
                <a:gd name="connsiteX125" fmla="*/ 421719 w 1124943"/>
                <a:gd name="connsiteY125" fmla="*/ 515200 h 1130320"/>
                <a:gd name="connsiteX126" fmla="*/ 417973 w 1124943"/>
                <a:gd name="connsiteY126" fmla="*/ 517705 h 1130320"/>
                <a:gd name="connsiteX127" fmla="*/ 411731 w 1124943"/>
                <a:gd name="connsiteY127" fmla="*/ 537744 h 1130320"/>
                <a:gd name="connsiteX128" fmla="*/ 380521 w 1124943"/>
                <a:gd name="connsiteY128" fmla="*/ 559037 h 1130320"/>
                <a:gd name="connsiteX129" fmla="*/ 355553 w 1124943"/>
                <a:gd name="connsiteY129" fmla="*/ 559037 h 1130320"/>
                <a:gd name="connsiteX130" fmla="*/ 324342 w 1124943"/>
                <a:gd name="connsiteY130" fmla="*/ 537744 h 1130320"/>
                <a:gd name="connsiteX131" fmla="*/ 316852 w 1124943"/>
                <a:gd name="connsiteY131" fmla="*/ 517705 h 1130320"/>
                <a:gd name="connsiteX132" fmla="*/ 314355 w 1124943"/>
                <a:gd name="connsiteY132" fmla="*/ 515200 h 1130320"/>
                <a:gd name="connsiteX133" fmla="*/ 301871 w 1124943"/>
                <a:gd name="connsiteY133" fmla="*/ 510190 h 1130320"/>
                <a:gd name="connsiteX134" fmla="*/ 298125 w 1124943"/>
                <a:gd name="connsiteY134" fmla="*/ 510190 h 1130320"/>
                <a:gd name="connsiteX135" fmla="*/ 279399 w 1124943"/>
                <a:gd name="connsiteY135" fmla="*/ 518957 h 1130320"/>
                <a:gd name="connsiteX136" fmla="*/ 240698 w 1124943"/>
                <a:gd name="connsiteY136" fmla="*/ 511442 h 1130320"/>
                <a:gd name="connsiteX137" fmla="*/ 224469 w 1124943"/>
                <a:gd name="connsiteY137" fmla="*/ 495160 h 1130320"/>
                <a:gd name="connsiteX138" fmla="*/ 216978 w 1124943"/>
                <a:gd name="connsiteY138" fmla="*/ 456333 h 1130320"/>
                <a:gd name="connsiteX139" fmla="*/ 225717 w 1124943"/>
                <a:gd name="connsiteY139" fmla="*/ 437546 h 1130320"/>
                <a:gd name="connsiteX140" fmla="*/ 225717 w 1124943"/>
                <a:gd name="connsiteY140" fmla="*/ 433788 h 1130320"/>
                <a:gd name="connsiteX141" fmla="*/ 220723 w 1124943"/>
                <a:gd name="connsiteY141" fmla="*/ 421263 h 1130320"/>
                <a:gd name="connsiteX142" fmla="*/ 218226 w 1124943"/>
                <a:gd name="connsiteY142" fmla="*/ 418758 h 1130320"/>
                <a:gd name="connsiteX143" fmla="*/ 199500 w 1124943"/>
                <a:gd name="connsiteY143" fmla="*/ 411243 h 1130320"/>
                <a:gd name="connsiteX144" fmla="*/ 175780 w 1124943"/>
                <a:gd name="connsiteY144" fmla="*/ 379931 h 1130320"/>
                <a:gd name="connsiteX145" fmla="*/ 175780 w 1124943"/>
                <a:gd name="connsiteY145" fmla="*/ 354882 h 1130320"/>
                <a:gd name="connsiteX146" fmla="*/ 199500 w 1124943"/>
                <a:gd name="connsiteY146" fmla="*/ 323570 h 1130320"/>
                <a:gd name="connsiteX147" fmla="*/ 218226 w 1124943"/>
                <a:gd name="connsiteY147" fmla="*/ 317307 h 1130320"/>
                <a:gd name="connsiteX148" fmla="*/ 220723 w 1124943"/>
                <a:gd name="connsiteY148" fmla="*/ 314802 h 1130320"/>
                <a:gd name="connsiteX149" fmla="*/ 225717 w 1124943"/>
                <a:gd name="connsiteY149" fmla="*/ 301025 h 1130320"/>
                <a:gd name="connsiteX150" fmla="*/ 225717 w 1124943"/>
                <a:gd name="connsiteY150" fmla="*/ 298520 h 1130320"/>
                <a:gd name="connsiteX151" fmla="*/ 216978 w 1124943"/>
                <a:gd name="connsiteY151" fmla="*/ 278480 h 1130320"/>
                <a:gd name="connsiteX152" fmla="*/ 223220 w 1124943"/>
                <a:gd name="connsiteY152" fmla="*/ 240905 h 1130320"/>
                <a:gd name="connsiteX153" fmla="*/ 240698 w 1124943"/>
                <a:gd name="connsiteY153" fmla="*/ 223371 h 1130320"/>
                <a:gd name="connsiteX154" fmla="*/ 279399 w 1124943"/>
                <a:gd name="connsiteY154" fmla="*/ 217108 h 1130320"/>
                <a:gd name="connsiteX155" fmla="*/ 298125 w 1124943"/>
                <a:gd name="connsiteY155" fmla="*/ 224623 h 1130320"/>
                <a:gd name="connsiteX156" fmla="*/ 301871 w 1124943"/>
                <a:gd name="connsiteY156" fmla="*/ 224623 h 1130320"/>
                <a:gd name="connsiteX157" fmla="*/ 314355 w 1124943"/>
                <a:gd name="connsiteY157" fmla="*/ 219613 h 1130320"/>
                <a:gd name="connsiteX158" fmla="*/ 316852 w 1124943"/>
                <a:gd name="connsiteY158" fmla="*/ 217108 h 1130320"/>
                <a:gd name="connsiteX159" fmla="*/ 324342 w 1124943"/>
                <a:gd name="connsiteY159" fmla="*/ 198321 h 1130320"/>
                <a:gd name="connsiteX160" fmla="*/ 355553 w 1124943"/>
                <a:gd name="connsiteY160" fmla="*/ 175776 h 1130320"/>
                <a:gd name="connsiteX161" fmla="*/ 365873 w 1124943"/>
                <a:gd name="connsiteY161" fmla="*/ 101347 h 1130320"/>
                <a:gd name="connsiteX162" fmla="*/ 176642 w 1124943"/>
                <a:gd name="connsiteY162" fmla="*/ 179932 h 1130320"/>
                <a:gd name="connsiteX163" fmla="*/ 176642 w 1124943"/>
                <a:gd name="connsiteY163" fmla="*/ 560381 h 1130320"/>
                <a:gd name="connsiteX164" fmla="*/ 365873 w 1124943"/>
                <a:gd name="connsiteY164" fmla="*/ 638966 h 1130320"/>
                <a:gd name="connsiteX165" fmla="*/ 555104 w 1124943"/>
                <a:gd name="connsiteY165" fmla="*/ 560381 h 1130320"/>
                <a:gd name="connsiteX166" fmla="*/ 633536 w 1124943"/>
                <a:gd name="connsiteY166" fmla="*/ 369533 h 1130320"/>
                <a:gd name="connsiteX167" fmla="*/ 555104 w 1124943"/>
                <a:gd name="connsiteY167" fmla="*/ 179932 h 1130320"/>
                <a:gd name="connsiteX168" fmla="*/ 365873 w 1124943"/>
                <a:gd name="connsiteY168" fmla="*/ 101347 h 1130320"/>
                <a:gd name="connsiteX169" fmla="*/ 365873 w 1124943"/>
                <a:gd name="connsiteY169" fmla="*/ 71410 h 1130320"/>
                <a:gd name="connsiteX170" fmla="*/ 576268 w 1124943"/>
                <a:gd name="connsiteY170" fmla="*/ 158726 h 1130320"/>
                <a:gd name="connsiteX171" fmla="*/ 663414 w 1124943"/>
                <a:gd name="connsiteY171" fmla="*/ 369533 h 1130320"/>
                <a:gd name="connsiteX172" fmla="*/ 576268 w 1124943"/>
                <a:gd name="connsiteY172" fmla="*/ 581587 h 1130320"/>
                <a:gd name="connsiteX173" fmla="*/ 365873 w 1124943"/>
                <a:gd name="connsiteY173" fmla="*/ 668903 h 1130320"/>
                <a:gd name="connsiteX174" fmla="*/ 155478 w 1124943"/>
                <a:gd name="connsiteY174" fmla="*/ 581587 h 1130320"/>
                <a:gd name="connsiteX175" fmla="*/ 155478 w 1124943"/>
                <a:gd name="connsiteY175" fmla="*/ 158726 h 1130320"/>
                <a:gd name="connsiteX176" fmla="*/ 365873 w 1124943"/>
                <a:gd name="connsiteY176" fmla="*/ 71410 h 1130320"/>
                <a:gd name="connsiteX177" fmla="*/ 365351 w 1124943"/>
                <a:gd name="connsiteY177" fmla="*/ 29942 h 1130320"/>
                <a:gd name="connsiteX178" fmla="*/ 127997 w 1124943"/>
                <a:gd name="connsiteY178" fmla="*/ 128502 h 1130320"/>
                <a:gd name="connsiteX179" fmla="*/ 29825 w 1124943"/>
                <a:gd name="connsiteY179" fmla="*/ 366793 h 1130320"/>
                <a:gd name="connsiteX180" fmla="*/ 127997 w 1124943"/>
                <a:gd name="connsiteY180" fmla="*/ 606330 h 1130320"/>
                <a:gd name="connsiteX181" fmla="*/ 365351 w 1124943"/>
                <a:gd name="connsiteY181" fmla="*/ 704890 h 1130320"/>
                <a:gd name="connsiteX182" fmla="*/ 602704 w 1124943"/>
                <a:gd name="connsiteY182" fmla="*/ 606330 h 1130320"/>
                <a:gd name="connsiteX183" fmla="*/ 700877 w 1124943"/>
                <a:gd name="connsiteY183" fmla="*/ 366793 h 1130320"/>
                <a:gd name="connsiteX184" fmla="*/ 602704 w 1124943"/>
                <a:gd name="connsiteY184" fmla="*/ 128502 h 1130320"/>
                <a:gd name="connsiteX185" fmla="*/ 365351 w 1124943"/>
                <a:gd name="connsiteY185" fmla="*/ 29942 h 1130320"/>
                <a:gd name="connsiteX186" fmla="*/ 365351 w 1124943"/>
                <a:gd name="connsiteY186" fmla="*/ 0 h 1130320"/>
                <a:gd name="connsiteX187" fmla="*/ 623830 w 1124943"/>
                <a:gd name="connsiteY187" fmla="*/ 107293 h 1130320"/>
                <a:gd name="connsiteX188" fmla="*/ 730701 w 1124943"/>
                <a:gd name="connsiteY188" fmla="*/ 366793 h 1130320"/>
                <a:gd name="connsiteX189" fmla="*/ 690935 w 1124943"/>
                <a:gd name="connsiteY189" fmla="*/ 533970 h 1130320"/>
                <a:gd name="connsiteX190" fmla="*/ 1092323 w 1124943"/>
                <a:gd name="connsiteY190" fmla="*/ 938190 h 1130320"/>
                <a:gd name="connsiteX191" fmla="*/ 1092323 w 1124943"/>
                <a:gd name="connsiteY191" fmla="*/ 1097882 h 1130320"/>
                <a:gd name="connsiteX192" fmla="*/ 1012791 w 1124943"/>
                <a:gd name="connsiteY192" fmla="*/ 1130320 h 1130320"/>
                <a:gd name="connsiteX193" fmla="*/ 934502 w 1124943"/>
                <a:gd name="connsiteY193" fmla="*/ 1097882 h 1130320"/>
                <a:gd name="connsiteX194" fmla="*/ 626549 w 1124943"/>
                <a:gd name="connsiteY194" fmla="*/ 788714 h 1130320"/>
                <a:gd name="connsiteX195" fmla="*/ 531871 w 1124943"/>
                <a:gd name="connsiteY195" fmla="*/ 693662 h 1130320"/>
                <a:gd name="connsiteX196" fmla="*/ 451407 w 1124943"/>
                <a:gd name="connsiteY196" fmla="*/ 723448 h 1130320"/>
                <a:gd name="connsiteX197" fmla="*/ 430758 w 1124943"/>
                <a:gd name="connsiteY197" fmla="*/ 725881 h 1130320"/>
                <a:gd name="connsiteX198" fmla="*/ 365351 w 1124943"/>
                <a:gd name="connsiteY198" fmla="*/ 733585 h 1130320"/>
                <a:gd name="connsiteX199" fmla="*/ 106871 w 1124943"/>
                <a:gd name="connsiteY199" fmla="*/ 626292 h 1130320"/>
                <a:gd name="connsiteX200" fmla="*/ 0 w 1124943"/>
                <a:gd name="connsiteY200" fmla="*/ 366793 h 1130320"/>
                <a:gd name="connsiteX201" fmla="*/ 106871 w 1124943"/>
                <a:gd name="connsiteY201" fmla="*/ 107293 h 1130320"/>
                <a:gd name="connsiteX202" fmla="*/ 365351 w 1124943"/>
                <a:gd name="connsiteY202" fmla="*/ 0 h 113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124943" h="1130320">
                  <a:moveTo>
                    <a:pt x="736915" y="623797"/>
                  </a:moveTo>
                  <a:lnTo>
                    <a:pt x="621344" y="741071"/>
                  </a:lnTo>
                  <a:lnTo>
                    <a:pt x="682236" y="803450"/>
                  </a:lnTo>
                  <a:lnTo>
                    <a:pt x="729458" y="753546"/>
                  </a:lnTo>
                  <a:lnTo>
                    <a:pt x="772952" y="712376"/>
                  </a:lnTo>
                  <a:lnTo>
                    <a:pt x="799049" y="684929"/>
                  </a:lnTo>
                  <a:lnTo>
                    <a:pt x="772952" y="658729"/>
                  </a:lnTo>
                  <a:lnTo>
                    <a:pt x="736915" y="623797"/>
                  </a:lnTo>
                  <a:close/>
                  <a:moveTo>
                    <a:pt x="674780" y="561417"/>
                  </a:moveTo>
                  <a:cubicBezTo>
                    <a:pt x="661111" y="585121"/>
                    <a:pt x="643713" y="606330"/>
                    <a:pt x="623830" y="626292"/>
                  </a:cubicBezTo>
                  <a:cubicBezTo>
                    <a:pt x="603947" y="646253"/>
                    <a:pt x="581578" y="663720"/>
                    <a:pt x="557967" y="678691"/>
                  </a:cubicBezTo>
                  <a:lnTo>
                    <a:pt x="598976" y="719861"/>
                  </a:lnTo>
                  <a:lnTo>
                    <a:pt x="715789" y="602588"/>
                  </a:lnTo>
                  <a:lnTo>
                    <a:pt x="674780" y="561417"/>
                  </a:lnTo>
                  <a:close/>
                  <a:moveTo>
                    <a:pt x="363519" y="310494"/>
                  </a:moveTo>
                  <a:cubicBezTo>
                    <a:pt x="348620" y="310494"/>
                    <a:pt x="333721" y="316817"/>
                    <a:pt x="322547" y="326934"/>
                  </a:cubicBezTo>
                  <a:cubicBezTo>
                    <a:pt x="301440" y="349697"/>
                    <a:pt x="301440" y="385105"/>
                    <a:pt x="322547" y="407868"/>
                  </a:cubicBezTo>
                  <a:cubicBezTo>
                    <a:pt x="333721" y="419249"/>
                    <a:pt x="348620" y="425572"/>
                    <a:pt x="363519" y="425572"/>
                  </a:cubicBezTo>
                  <a:cubicBezTo>
                    <a:pt x="378418" y="425572"/>
                    <a:pt x="392076" y="419249"/>
                    <a:pt x="403250" y="407868"/>
                  </a:cubicBezTo>
                  <a:cubicBezTo>
                    <a:pt x="413183" y="396487"/>
                    <a:pt x="419391" y="382576"/>
                    <a:pt x="419391" y="367401"/>
                  </a:cubicBezTo>
                  <a:cubicBezTo>
                    <a:pt x="419391" y="352226"/>
                    <a:pt x="413183" y="338315"/>
                    <a:pt x="403250" y="326934"/>
                  </a:cubicBezTo>
                  <a:cubicBezTo>
                    <a:pt x="392076" y="316817"/>
                    <a:pt x="378418" y="310494"/>
                    <a:pt x="363519" y="310494"/>
                  </a:cubicBezTo>
                  <a:close/>
                  <a:moveTo>
                    <a:pt x="363519" y="280144"/>
                  </a:moveTo>
                  <a:cubicBezTo>
                    <a:pt x="385868" y="280144"/>
                    <a:pt x="408216" y="288996"/>
                    <a:pt x="424357" y="305436"/>
                  </a:cubicBezTo>
                  <a:cubicBezTo>
                    <a:pt x="440498" y="321876"/>
                    <a:pt x="449189" y="344638"/>
                    <a:pt x="449189" y="367401"/>
                  </a:cubicBezTo>
                  <a:cubicBezTo>
                    <a:pt x="449189" y="391428"/>
                    <a:pt x="440498" y="412926"/>
                    <a:pt x="424357" y="429366"/>
                  </a:cubicBezTo>
                  <a:cubicBezTo>
                    <a:pt x="408216" y="447070"/>
                    <a:pt x="385868" y="454658"/>
                    <a:pt x="363519" y="454658"/>
                  </a:cubicBezTo>
                  <a:cubicBezTo>
                    <a:pt x="339929" y="454658"/>
                    <a:pt x="318822" y="447070"/>
                    <a:pt x="302681" y="429366"/>
                  </a:cubicBezTo>
                  <a:cubicBezTo>
                    <a:pt x="269158" y="395222"/>
                    <a:pt x="269158" y="339580"/>
                    <a:pt x="302681" y="305436"/>
                  </a:cubicBezTo>
                  <a:cubicBezTo>
                    <a:pt x="318822" y="288996"/>
                    <a:pt x="339929" y="280144"/>
                    <a:pt x="363519" y="280144"/>
                  </a:cubicBezTo>
                  <a:close/>
                  <a:moveTo>
                    <a:pt x="355553" y="205836"/>
                  </a:moveTo>
                  <a:cubicBezTo>
                    <a:pt x="354304" y="205836"/>
                    <a:pt x="353056" y="207088"/>
                    <a:pt x="351807" y="208341"/>
                  </a:cubicBezTo>
                  <a:lnTo>
                    <a:pt x="345565" y="227128"/>
                  </a:lnTo>
                  <a:cubicBezTo>
                    <a:pt x="341820" y="237148"/>
                    <a:pt x="334329" y="244663"/>
                    <a:pt x="324342" y="248420"/>
                  </a:cubicBezTo>
                  <a:cubicBezTo>
                    <a:pt x="321845" y="249673"/>
                    <a:pt x="318100" y="250925"/>
                    <a:pt x="314355" y="252178"/>
                  </a:cubicBezTo>
                  <a:cubicBezTo>
                    <a:pt x="304367" y="257188"/>
                    <a:pt x="294380" y="257188"/>
                    <a:pt x="285641" y="252178"/>
                  </a:cubicBezTo>
                  <a:lnTo>
                    <a:pt x="266915" y="243410"/>
                  </a:lnTo>
                  <a:cubicBezTo>
                    <a:pt x="264418" y="243410"/>
                    <a:pt x="263170" y="243410"/>
                    <a:pt x="261921" y="244663"/>
                  </a:cubicBezTo>
                  <a:lnTo>
                    <a:pt x="245692" y="262198"/>
                  </a:lnTo>
                  <a:cubicBezTo>
                    <a:pt x="244443" y="263450"/>
                    <a:pt x="243195" y="264703"/>
                    <a:pt x="244443" y="267208"/>
                  </a:cubicBezTo>
                  <a:lnTo>
                    <a:pt x="253182" y="284742"/>
                  </a:lnTo>
                  <a:cubicBezTo>
                    <a:pt x="256927" y="294762"/>
                    <a:pt x="256927" y="304782"/>
                    <a:pt x="253182" y="314802"/>
                  </a:cubicBezTo>
                  <a:cubicBezTo>
                    <a:pt x="251934" y="317307"/>
                    <a:pt x="249437" y="321065"/>
                    <a:pt x="248189" y="323570"/>
                  </a:cubicBezTo>
                  <a:cubicBezTo>
                    <a:pt x="245692" y="333589"/>
                    <a:pt x="236953" y="342357"/>
                    <a:pt x="228214" y="344862"/>
                  </a:cubicBezTo>
                  <a:lnTo>
                    <a:pt x="209488" y="351124"/>
                  </a:lnTo>
                  <a:cubicBezTo>
                    <a:pt x="208239" y="352377"/>
                    <a:pt x="205742" y="353629"/>
                    <a:pt x="205742" y="354882"/>
                  </a:cubicBezTo>
                  <a:lnTo>
                    <a:pt x="205742" y="379931"/>
                  </a:lnTo>
                  <a:lnTo>
                    <a:pt x="209488" y="383689"/>
                  </a:lnTo>
                  <a:lnTo>
                    <a:pt x="228214" y="391204"/>
                  </a:lnTo>
                  <a:cubicBezTo>
                    <a:pt x="236953" y="393709"/>
                    <a:pt x="245692" y="401224"/>
                    <a:pt x="248189" y="411243"/>
                  </a:cubicBezTo>
                  <a:cubicBezTo>
                    <a:pt x="249437" y="415001"/>
                    <a:pt x="251934" y="418758"/>
                    <a:pt x="253182" y="421263"/>
                  </a:cubicBezTo>
                  <a:cubicBezTo>
                    <a:pt x="256927" y="431283"/>
                    <a:pt x="256927" y="441303"/>
                    <a:pt x="253182" y="450071"/>
                  </a:cubicBezTo>
                  <a:lnTo>
                    <a:pt x="244443" y="468858"/>
                  </a:lnTo>
                  <a:cubicBezTo>
                    <a:pt x="243195" y="470110"/>
                    <a:pt x="244443" y="472615"/>
                    <a:pt x="245692" y="473868"/>
                  </a:cubicBezTo>
                  <a:lnTo>
                    <a:pt x="261921" y="491403"/>
                  </a:lnTo>
                  <a:cubicBezTo>
                    <a:pt x="263170" y="491403"/>
                    <a:pt x="264418" y="492655"/>
                    <a:pt x="266915" y="491403"/>
                  </a:cubicBezTo>
                  <a:lnTo>
                    <a:pt x="285641" y="482635"/>
                  </a:lnTo>
                  <a:cubicBezTo>
                    <a:pt x="289386" y="481383"/>
                    <a:pt x="294380" y="480130"/>
                    <a:pt x="299374" y="480130"/>
                  </a:cubicBezTo>
                  <a:cubicBezTo>
                    <a:pt x="304367" y="480130"/>
                    <a:pt x="309361" y="481383"/>
                    <a:pt x="314355" y="482635"/>
                  </a:cubicBezTo>
                  <a:cubicBezTo>
                    <a:pt x="318100" y="483888"/>
                    <a:pt x="321845" y="485140"/>
                    <a:pt x="324342" y="487645"/>
                  </a:cubicBezTo>
                  <a:cubicBezTo>
                    <a:pt x="334329" y="491403"/>
                    <a:pt x="341820" y="497665"/>
                    <a:pt x="345565" y="507685"/>
                  </a:cubicBezTo>
                  <a:lnTo>
                    <a:pt x="351807" y="526472"/>
                  </a:lnTo>
                  <a:cubicBezTo>
                    <a:pt x="353056" y="528977"/>
                    <a:pt x="354304" y="528977"/>
                    <a:pt x="355553" y="528977"/>
                  </a:cubicBezTo>
                  <a:lnTo>
                    <a:pt x="380521" y="528977"/>
                  </a:lnTo>
                  <a:cubicBezTo>
                    <a:pt x="381769" y="528977"/>
                    <a:pt x="383018" y="528977"/>
                    <a:pt x="383018" y="526472"/>
                  </a:cubicBezTo>
                  <a:lnTo>
                    <a:pt x="390508" y="507685"/>
                  </a:lnTo>
                  <a:cubicBezTo>
                    <a:pt x="394254" y="497665"/>
                    <a:pt x="401744" y="491403"/>
                    <a:pt x="410483" y="487645"/>
                  </a:cubicBezTo>
                  <a:cubicBezTo>
                    <a:pt x="414228" y="485140"/>
                    <a:pt x="417973" y="483888"/>
                    <a:pt x="421719" y="482635"/>
                  </a:cubicBezTo>
                  <a:cubicBezTo>
                    <a:pt x="430458" y="478878"/>
                    <a:pt x="441693" y="478878"/>
                    <a:pt x="450432" y="482635"/>
                  </a:cubicBezTo>
                  <a:lnTo>
                    <a:pt x="469159" y="491403"/>
                  </a:lnTo>
                  <a:cubicBezTo>
                    <a:pt x="470407" y="492655"/>
                    <a:pt x="471655" y="491403"/>
                    <a:pt x="472904" y="491403"/>
                  </a:cubicBezTo>
                  <a:lnTo>
                    <a:pt x="490382" y="473868"/>
                  </a:lnTo>
                  <a:cubicBezTo>
                    <a:pt x="491630" y="472615"/>
                    <a:pt x="491630" y="470110"/>
                    <a:pt x="490382" y="468858"/>
                  </a:cubicBezTo>
                  <a:lnTo>
                    <a:pt x="482891" y="450071"/>
                  </a:lnTo>
                  <a:cubicBezTo>
                    <a:pt x="477898" y="441303"/>
                    <a:pt x="477898" y="431283"/>
                    <a:pt x="482891" y="421263"/>
                  </a:cubicBezTo>
                  <a:cubicBezTo>
                    <a:pt x="484140" y="418758"/>
                    <a:pt x="485388" y="415001"/>
                    <a:pt x="486637" y="411243"/>
                  </a:cubicBezTo>
                  <a:cubicBezTo>
                    <a:pt x="490382" y="401224"/>
                    <a:pt x="497872" y="393709"/>
                    <a:pt x="507860" y="391204"/>
                  </a:cubicBezTo>
                  <a:lnTo>
                    <a:pt x="526586" y="383689"/>
                  </a:lnTo>
                  <a:cubicBezTo>
                    <a:pt x="527834" y="382436"/>
                    <a:pt x="529083" y="381184"/>
                    <a:pt x="529083" y="379931"/>
                  </a:cubicBezTo>
                  <a:lnTo>
                    <a:pt x="529083" y="354882"/>
                  </a:lnTo>
                  <a:cubicBezTo>
                    <a:pt x="529083" y="353629"/>
                    <a:pt x="527834" y="352377"/>
                    <a:pt x="526586" y="351124"/>
                  </a:cubicBezTo>
                  <a:lnTo>
                    <a:pt x="507860" y="344862"/>
                  </a:lnTo>
                  <a:cubicBezTo>
                    <a:pt x="497872" y="342357"/>
                    <a:pt x="490382" y="333589"/>
                    <a:pt x="486637" y="323570"/>
                  </a:cubicBezTo>
                  <a:cubicBezTo>
                    <a:pt x="485388" y="321065"/>
                    <a:pt x="484140" y="317307"/>
                    <a:pt x="482891" y="314802"/>
                  </a:cubicBezTo>
                  <a:cubicBezTo>
                    <a:pt x="477898" y="304782"/>
                    <a:pt x="477898" y="294762"/>
                    <a:pt x="482891" y="284742"/>
                  </a:cubicBezTo>
                  <a:lnTo>
                    <a:pt x="490382" y="267208"/>
                  </a:lnTo>
                  <a:cubicBezTo>
                    <a:pt x="491630" y="264703"/>
                    <a:pt x="491630" y="263450"/>
                    <a:pt x="490382" y="262198"/>
                  </a:cubicBezTo>
                  <a:lnTo>
                    <a:pt x="472904" y="244663"/>
                  </a:lnTo>
                  <a:cubicBezTo>
                    <a:pt x="471655" y="243410"/>
                    <a:pt x="470407" y="243410"/>
                    <a:pt x="469159" y="243410"/>
                  </a:cubicBezTo>
                  <a:lnTo>
                    <a:pt x="450432" y="252178"/>
                  </a:lnTo>
                  <a:cubicBezTo>
                    <a:pt x="441693" y="257188"/>
                    <a:pt x="430458" y="257188"/>
                    <a:pt x="421719" y="252178"/>
                  </a:cubicBezTo>
                  <a:lnTo>
                    <a:pt x="410483" y="248420"/>
                  </a:lnTo>
                  <a:cubicBezTo>
                    <a:pt x="401744" y="244663"/>
                    <a:pt x="394254" y="237148"/>
                    <a:pt x="390508" y="227128"/>
                  </a:cubicBezTo>
                  <a:lnTo>
                    <a:pt x="383018" y="208341"/>
                  </a:lnTo>
                  <a:cubicBezTo>
                    <a:pt x="383018" y="207088"/>
                    <a:pt x="381769" y="205836"/>
                    <a:pt x="380521" y="205836"/>
                  </a:cubicBezTo>
                  <a:lnTo>
                    <a:pt x="355553" y="205836"/>
                  </a:lnTo>
                  <a:close/>
                  <a:moveTo>
                    <a:pt x="355553" y="175776"/>
                  </a:moveTo>
                  <a:lnTo>
                    <a:pt x="380521" y="175776"/>
                  </a:lnTo>
                  <a:cubicBezTo>
                    <a:pt x="394254" y="175776"/>
                    <a:pt x="406738" y="184544"/>
                    <a:pt x="411731" y="198321"/>
                  </a:cubicBezTo>
                  <a:lnTo>
                    <a:pt x="417973" y="217108"/>
                  </a:lnTo>
                  <a:cubicBezTo>
                    <a:pt x="419222" y="219613"/>
                    <a:pt x="420470" y="219613"/>
                    <a:pt x="421719" y="219613"/>
                  </a:cubicBezTo>
                  <a:cubicBezTo>
                    <a:pt x="425464" y="222118"/>
                    <a:pt x="430458" y="223371"/>
                    <a:pt x="434203" y="224623"/>
                  </a:cubicBezTo>
                  <a:cubicBezTo>
                    <a:pt x="434203" y="225876"/>
                    <a:pt x="435451" y="225876"/>
                    <a:pt x="437948" y="224623"/>
                  </a:cubicBezTo>
                  <a:lnTo>
                    <a:pt x="456674" y="217108"/>
                  </a:lnTo>
                  <a:cubicBezTo>
                    <a:pt x="469159" y="210846"/>
                    <a:pt x="484140" y="213351"/>
                    <a:pt x="495375" y="223371"/>
                  </a:cubicBezTo>
                  <a:lnTo>
                    <a:pt x="511605" y="240905"/>
                  </a:lnTo>
                  <a:cubicBezTo>
                    <a:pt x="521592" y="250925"/>
                    <a:pt x="524089" y="265955"/>
                    <a:pt x="517847" y="278480"/>
                  </a:cubicBezTo>
                  <a:lnTo>
                    <a:pt x="509108" y="298520"/>
                  </a:lnTo>
                  <a:cubicBezTo>
                    <a:pt x="509108" y="298520"/>
                    <a:pt x="509108" y="301025"/>
                    <a:pt x="510356" y="301025"/>
                  </a:cubicBezTo>
                  <a:cubicBezTo>
                    <a:pt x="511605" y="306035"/>
                    <a:pt x="512853" y="309792"/>
                    <a:pt x="514102" y="314802"/>
                  </a:cubicBezTo>
                  <a:cubicBezTo>
                    <a:pt x="515350" y="314802"/>
                    <a:pt x="516599" y="316055"/>
                    <a:pt x="517847" y="317307"/>
                  </a:cubicBezTo>
                  <a:lnTo>
                    <a:pt x="536573" y="323570"/>
                  </a:lnTo>
                  <a:cubicBezTo>
                    <a:pt x="549057" y="328579"/>
                    <a:pt x="559045" y="341104"/>
                    <a:pt x="559045" y="354882"/>
                  </a:cubicBezTo>
                  <a:lnTo>
                    <a:pt x="559045" y="379931"/>
                  </a:lnTo>
                  <a:cubicBezTo>
                    <a:pt x="559045" y="393709"/>
                    <a:pt x="549057" y="407486"/>
                    <a:pt x="536573" y="411243"/>
                  </a:cubicBezTo>
                  <a:lnTo>
                    <a:pt x="517847" y="418758"/>
                  </a:lnTo>
                  <a:cubicBezTo>
                    <a:pt x="516599" y="418758"/>
                    <a:pt x="515350" y="420011"/>
                    <a:pt x="514102" y="421263"/>
                  </a:cubicBezTo>
                  <a:cubicBezTo>
                    <a:pt x="512853" y="426273"/>
                    <a:pt x="511605" y="430031"/>
                    <a:pt x="510356" y="433788"/>
                  </a:cubicBezTo>
                  <a:cubicBezTo>
                    <a:pt x="509108" y="433788"/>
                    <a:pt x="509108" y="436293"/>
                    <a:pt x="509108" y="437546"/>
                  </a:cubicBezTo>
                  <a:lnTo>
                    <a:pt x="517847" y="456333"/>
                  </a:lnTo>
                  <a:cubicBezTo>
                    <a:pt x="524089" y="468858"/>
                    <a:pt x="521592" y="485140"/>
                    <a:pt x="511605" y="495160"/>
                  </a:cubicBezTo>
                  <a:lnTo>
                    <a:pt x="495375" y="511442"/>
                  </a:lnTo>
                  <a:cubicBezTo>
                    <a:pt x="484140" y="521462"/>
                    <a:pt x="469159" y="525220"/>
                    <a:pt x="455426" y="518957"/>
                  </a:cubicBezTo>
                  <a:lnTo>
                    <a:pt x="437948" y="510190"/>
                  </a:lnTo>
                  <a:lnTo>
                    <a:pt x="434203" y="510190"/>
                  </a:lnTo>
                  <a:cubicBezTo>
                    <a:pt x="430458" y="511442"/>
                    <a:pt x="425464" y="513947"/>
                    <a:pt x="421719" y="515200"/>
                  </a:cubicBezTo>
                  <a:cubicBezTo>
                    <a:pt x="420470" y="515200"/>
                    <a:pt x="419222" y="516452"/>
                    <a:pt x="417973" y="517705"/>
                  </a:cubicBezTo>
                  <a:lnTo>
                    <a:pt x="411731" y="537744"/>
                  </a:lnTo>
                  <a:cubicBezTo>
                    <a:pt x="406738" y="551522"/>
                    <a:pt x="394254" y="559037"/>
                    <a:pt x="380521" y="559037"/>
                  </a:cubicBezTo>
                  <a:lnTo>
                    <a:pt x="355553" y="559037"/>
                  </a:lnTo>
                  <a:cubicBezTo>
                    <a:pt x="340572" y="559037"/>
                    <a:pt x="329336" y="551522"/>
                    <a:pt x="324342" y="537744"/>
                  </a:cubicBezTo>
                  <a:lnTo>
                    <a:pt x="316852" y="517705"/>
                  </a:lnTo>
                  <a:cubicBezTo>
                    <a:pt x="316852" y="516452"/>
                    <a:pt x="315603" y="515200"/>
                    <a:pt x="314355" y="515200"/>
                  </a:cubicBezTo>
                  <a:cubicBezTo>
                    <a:pt x="310609" y="513947"/>
                    <a:pt x="305616" y="511442"/>
                    <a:pt x="301871" y="510190"/>
                  </a:cubicBezTo>
                  <a:lnTo>
                    <a:pt x="298125" y="510190"/>
                  </a:lnTo>
                  <a:lnTo>
                    <a:pt x="279399" y="518957"/>
                  </a:lnTo>
                  <a:cubicBezTo>
                    <a:pt x="266915" y="525220"/>
                    <a:pt x="251934" y="521462"/>
                    <a:pt x="240698" y="511442"/>
                  </a:cubicBezTo>
                  <a:lnTo>
                    <a:pt x="224469" y="495160"/>
                  </a:lnTo>
                  <a:cubicBezTo>
                    <a:pt x="213233" y="485140"/>
                    <a:pt x="210736" y="468858"/>
                    <a:pt x="216978" y="456333"/>
                  </a:cubicBezTo>
                  <a:lnTo>
                    <a:pt x="225717" y="437546"/>
                  </a:lnTo>
                  <a:lnTo>
                    <a:pt x="225717" y="433788"/>
                  </a:lnTo>
                  <a:cubicBezTo>
                    <a:pt x="223220" y="430031"/>
                    <a:pt x="221972" y="426273"/>
                    <a:pt x="220723" y="421263"/>
                  </a:cubicBezTo>
                  <a:cubicBezTo>
                    <a:pt x="220723" y="420011"/>
                    <a:pt x="219475" y="418758"/>
                    <a:pt x="218226" y="418758"/>
                  </a:cubicBezTo>
                  <a:lnTo>
                    <a:pt x="199500" y="411243"/>
                  </a:lnTo>
                  <a:cubicBezTo>
                    <a:pt x="185768" y="407486"/>
                    <a:pt x="175780" y="393709"/>
                    <a:pt x="175780" y="379931"/>
                  </a:cubicBezTo>
                  <a:lnTo>
                    <a:pt x="175780" y="354882"/>
                  </a:lnTo>
                  <a:cubicBezTo>
                    <a:pt x="175780" y="341104"/>
                    <a:pt x="185768" y="328579"/>
                    <a:pt x="199500" y="323570"/>
                  </a:cubicBezTo>
                  <a:lnTo>
                    <a:pt x="218226" y="317307"/>
                  </a:lnTo>
                  <a:lnTo>
                    <a:pt x="220723" y="314802"/>
                  </a:lnTo>
                  <a:cubicBezTo>
                    <a:pt x="221972" y="309792"/>
                    <a:pt x="223220" y="306035"/>
                    <a:pt x="225717" y="301025"/>
                  </a:cubicBezTo>
                  <a:cubicBezTo>
                    <a:pt x="225717" y="301025"/>
                    <a:pt x="226965" y="298520"/>
                    <a:pt x="225717" y="298520"/>
                  </a:cubicBezTo>
                  <a:lnTo>
                    <a:pt x="216978" y="278480"/>
                  </a:lnTo>
                  <a:cubicBezTo>
                    <a:pt x="210736" y="265955"/>
                    <a:pt x="213233" y="250925"/>
                    <a:pt x="223220" y="240905"/>
                  </a:cubicBezTo>
                  <a:lnTo>
                    <a:pt x="240698" y="223371"/>
                  </a:lnTo>
                  <a:cubicBezTo>
                    <a:pt x="251934" y="213351"/>
                    <a:pt x="266915" y="210846"/>
                    <a:pt x="279399" y="217108"/>
                  </a:cubicBezTo>
                  <a:lnTo>
                    <a:pt x="298125" y="224623"/>
                  </a:lnTo>
                  <a:cubicBezTo>
                    <a:pt x="299374" y="225876"/>
                    <a:pt x="300622" y="225876"/>
                    <a:pt x="301871" y="224623"/>
                  </a:cubicBezTo>
                  <a:cubicBezTo>
                    <a:pt x="305616" y="223371"/>
                    <a:pt x="310609" y="222118"/>
                    <a:pt x="314355" y="219613"/>
                  </a:cubicBezTo>
                  <a:cubicBezTo>
                    <a:pt x="315603" y="219613"/>
                    <a:pt x="316852" y="219613"/>
                    <a:pt x="316852" y="217108"/>
                  </a:cubicBezTo>
                  <a:lnTo>
                    <a:pt x="324342" y="198321"/>
                  </a:lnTo>
                  <a:cubicBezTo>
                    <a:pt x="329336" y="184544"/>
                    <a:pt x="340572" y="175776"/>
                    <a:pt x="355553" y="175776"/>
                  </a:cubicBezTo>
                  <a:close/>
                  <a:moveTo>
                    <a:pt x="365873" y="101347"/>
                  </a:moveTo>
                  <a:cubicBezTo>
                    <a:pt x="293666" y="101347"/>
                    <a:pt x="226440" y="130037"/>
                    <a:pt x="176642" y="179932"/>
                  </a:cubicBezTo>
                  <a:cubicBezTo>
                    <a:pt x="70822" y="284711"/>
                    <a:pt x="70822" y="455602"/>
                    <a:pt x="176642" y="560381"/>
                  </a:cubicBezTo>
                  <a:cubicBezTo>
                    <a:pt x="226440" y="610276"/>
                    <a:pt x="293666" y="638966"/>
                    <a:pt x="365873" y="638966"/>
                  </a:cubicBezTo>
                  <a:cubicBezTo>
                    <a:pt x="436835" y="638966"/>
                    <a:pt x="504062" y="610276"/>
                    <a:pt x="555104" y="560381"/>
                  </a:cubicBezTo>
                  <a:cubicBezTo>
                    <a:pt x="606147" y="509239"/>
                    <a:pt x="633536" y="441881"/>
                    <a:pt x="633536" y="369533"/>
                  </a:cubicBezTo>
                  <a:cubicBezTo>
                    <a:pt x="633536" y="298432"/>
                    <a:pt x="606147" y="231074"/>
                    <a:pt x="555104" y="179932"/>
                  </a:cubicBezTo>
                  <a:cubicBezTo>
                    <a:pt x="504062" y="130037"/>
                    <a:pt x="436835" y="101347"/>
                    <a:pt x="365873" y="101347"/>
                  </a:cubicBezTo>
                  <a:close/>
                  <a:moveTo>
                    <a:pt x="365873" y="71410"/>
                  </a:moveTo>
                  <a:cubicBezTo>
                    <a:pt x="445549" y="71410"/>
                    <a:pt x="520246" y="102595"/>
                    <a:pt x="576268" y="158726"/>
                  </a:cubicBezTo>
                  <a:cubicBezTo>
                    <a:pt x="632291" y="214858"/>
                    <a:pt x="663414" y="289701"/>
                    <a:pt x="663414" y="369533"/>
                  </a:cubicBezTo>
                  <a:cubicBezTo>
                    <a:pt x="663414" y="449365"/>
                    <a:pt x="632291" y="525455"/>
                    <a:pt x="576268" y="581587"/>
                  </a:cubicBezTo>
                  <a:cubicBezTo>
                    <a:pt x="520246" y="636471"/>
                    <a:pt x="445549" y="668903"/>
                    <a:pt x="365873" y="668903"/>
                  </a:cubicBezTo>
                  <a:cubicBezTo>
                    <a:pt x="286197" y="668903"/>
                    <a:pt x="211500" y="636471"/>
                    <a:pt x="155478" y="581587"/>
                  </a:cubicBezTo>
                  <a:cubicBezTo>
                    <a:pt x="38453" y="464333"/>
                    <a:pt x="38453" y="274732"/>
                    <a:pt x="155478" y="158726"/>
                  </a:cubicBezTo>
                  <a:cubicBezTo>
                    <a:pt x="211500" y="102595"/>
                    <a:pt x="286197" y="71410"/>
                    <a:pt x="365873" y="71410"/>
                  </a:cubicBezTo>
                  <a:close/>
                  <a:moveTo>
                    <a:pt x="365351" y="29942"/>
                  </a:moveTo>
                  <a:cubicBezTo>
                    <a:pt x="275877" y="29942"/>
                    <a:pt x="191374" y="64875"/>
                    <a:pt x="127997" y="128502"/>
                  </a:cubicBezTo>
                  <a:cubicBezTo>
                    <a:pt x="64620" y="192130"/>
                    <a:pt x="29825" y="276966"/>
                    <a:pt x="29825" y="366793"/>
                  </a:cubicBezTo>
                  <a:cubicBezTo>
                    <a:pt x="29825" y="457867"/>
                    <a:pt x="64620" y="541456"/>
                    <a:pt x="127997" y="606330"/>
                  </a:cubicBezTo>
                  <a:cubicBezTo>
                    <a:pt x="191374" y="668710"/>
                    <a:pt x="275877" y="704890"/>
                    <a:pt x="365351" y="704890"/>
                  </a:cubicBezTo>
                  <a:cubicBezTo>
                    <a:pt x="454824" y="704890"/>
                    <a:pt x="539327" y="668710"/>
                    <a:pt x="602704" y="606330"/>
                  </a:cubicBezTo>
                  <a:cubicBezTo>
                    <a:pt x="666081" y="541456"/>
                    <a:pt x="700877" y="457867"/>
                    <a:pt x="700877" y="366793"/>
                  </a:cubicBezTo>
                  <a:cubicBezTo>
                    <a:pt x="700877" y="276966"/>
                    <a:pt x="666081" y="192130"/>
                    <a:pt x="602704" y="128502"/>
                  </a:cubicBezTo>
                  <a:cubicBezTo>
                    <a:pt x="539327" y="64875"/>
                    <a:pt x="454824" y="29942"/>
                    <a:pt x="365351" y="29942"/>
                  </a:cubicBezTo>
                  <a:close/>
                  <a:moveTo>
                    <a:pt x="365351" y="0"/>
                  </a:moveTo>
                  <a:cubicBezTo>
                    <a:pt x="462280" y="0"/>
                    <a:pt x="554239" y="38676"/>
                    <a:pt x="623830" y="107293"/>
                  </a:cubicBezTo>
                  <a:cubicBezTo>
                    <a:pt x="693420" y="177158"/>
                    <a:pt x="730701" y="268233"/>
                    <a:pt x="730701" y="366793"/>
                  </a:cubicBezTo>
                  <a:cubicBezTo>
                    <a:pt x="730701" y="426677"/>
                    <a:pt x="717031" y="482819"/>
                    <a:pt x="690935" y="533970"/>
                  </a:cubicBezTo>
                  <a:lnTo>
                    <a:pt x="1092323" y="938190"/>
                  </a:lnTo>
                  <a:cubicBezTo>
                    <a:pt x="1135817" y="981856"/>
                    <a:pt x="1135817" y="1052969"/>
                    <a:pt x="1092323" y="1097882"/>
                  </a:cubicBezTo>
                  <a:cubicBezTo>
                    <a:pt x="1071198" y="1119091"/>
                    <a:pt x="1041373" y="1130320"/>
                    <a:pt x="1012791" y="1130320"/>
                  </a:cubicBezTo>
                  <a:cubicBezTo>
                    <a:pt x="984210" y="1130320"/>
                    <a:pt x="955628" y="1119091"/>
                    <a:pt x="934502" y="1097882"/>
                  </a:cubicBezTo>
                  <a:lnTo>
                    <a:pt x="626549" y="788714"/>
                  </a:lnTo>
                  <a:lnTo>
                    <a:pt x="531871" y="693662"/>
                  </a:lnTo>
                  <a:cubicBezTo>
                    <a:pt x="506396" y="706762"/>
                    <a:pt x="479367" y="716742"/>
                    <a:pt x="451407" y="723448"/>
                  </a:cubicBezTo>
                  <a:lnTo>
                    <a:pt x="430758" y="725881"/>
                  </a:lnTo>
                  <a:lnTo>
                    <a:pt x="365351" y="733585"/>
                  </a:lnTo>
                  <a:cubicBezTo>
                    <a:pt x="267178" y="733585"/>
                    <a:pt x="175219" y="696157"/>
                    <a:pt x="106871" y="626292"/>
                  </a:cubicBezTo>
                  <a:cubicBezTo>
                    <a:pt x="37281" y="557674"/>
                    <a:pt x="0" y="465352"/>
                    <a:pt x="0" y="366793"/>
                  </a:cubicBezTo>
                  <a:cubicBezTo>
                    <a:pt x="0" y="268233"/>
                    <a:pt x="37281" y="177158"/>
                    <a:pt x="106871" y="107293"/>
                  </a:cubicBezTo>
                  <a:cubicBezTo>
                    <a:pt x="175219" y="38676"/>
                    <a:pt x="267178" y="0"/>
                    <a:pt x="365351" y="0"/>
                  </a:cubicBezTo>
                  <a:close/>
                </a:path>
              </a:pathLst>
            </a:custGeom>
            <a:solidFill>
              <a:srgbClr val="1113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28" name="Freeform 172">
              <a:extLst>
                <a:ext uri="{FF2B5EF4-FFF2-40B4-BE49-F238E27FC236}">
                  <a16:creationId xmlns:a16="http://schemas.microsoft.com/office/drawing/2014/main" id="{D1171842-AF30-B028-A2DD-D124C4896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7192" y="5517700"/>
              <a:ext cx="324092" cy="324092"/>
            </a:xfrm>
            <a:custGeom>
              <a:avLst/>
              <a:gdLst>
                <a:gd name="T0" fmla="*/ 179 w 260"/>
                <a:gd name="T1" fmla="*/ 178 h 259"/>
                <a:gd name="T2" fmla="*/ 130 w 260"/>
                <a:gd name="T3" fmla="*/ 198 h 259"/>
                <a:gd name="T4" fmla="*/ 81 w 260"/>
                <a:gd name="T5" fmla="*/ 178 h 259"/>
                <a:gd name="T6" fmla="*/ 81 w 260"/>
                <a:gd name="T7" fmla="*/ 80 h 259"/>
                <a:gd name="T8" fmla="*/ 130 w 260"/>
                <a:gd name="T9" fmla="*/ 60 h 259"/>
                <a:gd name="T10" fmla="*/ 179 w 260"/>
                <a:gd name="T11" fmla="*/ 80 h 259"/>
                <a:gd name="T12" fmla="*/ 199 w 260"/>
                <a:gd name="T13" fmla="*/ 129 h 259"/>
                <a:gd name="T14" fmla="*/ 257 w 260"/>
                <a:gd name="T15" fmla="*/ 116 h 259"/>
                <a:gd name="T16" fmla="*/ 242 w 260"/>
                <a:gd name="T17" fmla="*/ 111 h 259"/>
                <a:gd name="T18" fmla="*/ 225 w 260"/>
                <a:gd name="T19" fmla="*/ 94 h 259"/>
                <a:gd name="T20" fmla="*/ 222 w 260"/>
                <a:gd name="T21" fmla="*/ 87 h 259"/>
                <a:gd name="T22" fmla="*/ 228 w 260"/>
                <a:gd name="T23" fmla="*/ 49 h 259"/>
                <a:gd name="T24" fmla="*/ 228 w 260"/>
                <a:gd name="T25" fmla="*/ 45 h 259"/>
                <a:gd name="T26" fmla="*/ 214 w 260"/>
                <a:gd name="T27" fmla="*/ 31 h 259"/>
                <a:gd name="T28" fmla="*/ 196 w 260"/>
                <a:gd name="T29" fmla="*/ 37 h 259"/>
                <a:gd name="T30" fmla="*/ 173 w 260"/>
                <a:gd name="T31" fmla="*/ 37 h 259"/>
                <a:gd name="T32" fmla="*/ 165 w 260"/>
                <a:gd name="T33" fmla="*/ 34 h 259"/>
                <a:gd name="T34" fmla="*/ 148 w 260"/>
                <a:gd name="T35" fmla="*/ 17 h 259"/>
                <a:gd name="T36" fmla="*/ 142 w 260"/>
                <a:gd name="T37" fmla="*/ 2 h 259"/>
                <a:gd name="T38" fmla="*/ 120 w 260"/>
                <a:gd name="T39" fmla="*/ 0 h 259"/>
                <a:gd name="T40" fmla="*/ 117 w 260"/>
                <a:gd name="T41" fmla="*/ 2 h 259"/>
                <a:gd name="T42" fmla="*/ 112 w 260"/>
                <a:gd name="T43" fmla="*/ 17 h 259"/>
                <a:gd name="T44" fmla="*/ 95 w 260"/>
                <a:gd name="T45" fmla="*/ 34 h 259"/>
                <a:gd name="T46" fmla="*/ 87 w 260"/>
                <a:gd name="T47" fmla="*/ 37 h 259"/>
                <a:gd name="T48" fmla="*/ 49 w 260"/>
                <a:gd name="T49" fmla="*/ 30 h 259"/>
                <a:gd name="T50" fmla="*/ 45 w 260"/>
                <a:gd name="T51" fmla="*/ 31 h 259"/>
                <a:gd name="T52" fmla="*/ 32 w 260"/>
                <a:gd name="T53" fmla="*/ 45 h 259"/>
                <a:gd name="T54" fmla="*/ 38 w 260"/>
                <a:gd name="T55" fmla="*/ 63 h 259"/>
                <a:gd name="T56" fmla="*/ 38 w 260"/>
                <a:gd name="T57" fmla="*/ 87 h 259"/>
                <a:gd name="T58" fmla="*/ 34 w 260"/>
                <a:gd name="T59" fmla="*/ 94 h 259"/>
                <a:gd name="T60" fmla="*/ 18 w 260"/>
                <a:gd name="T61" fmla="*/ 111 h 259"/>
                <a:gd name="T62" fmla="*/ 3 w 260"/>
                <a:gd name="T63" fmla="*/ 116 h 259"/>
                <a:gd name="T64" fmla="*/ 0 w 260"/>
                <a:gd name="T65" fmla="*/ 139 h 259"/>
                <a:gd name="T66" fmla="*/ 3 w 260"/>
                <a:gd name="T67" fmla="*/ 142 h 259"/>
                <a:gd name="T68" fmla="*/ 18 w 260"/>
                <a:gd name="T69" fmla="*/ 148 h 259"/>
                <a:gd name="T70" fmla="*/ 34 w 260"/>
                <a:gd name="T71" fmla="*/ 164 h 259"/>
                <a:gd name="T72" fmla="*/ 38 w 260"/>
                <a:gd name="T73" fmla="*/ 172 h 259"/>
                <a:gd name="T74" fmla="*/ 31 w 260"/>
                <a:gd name="T75" fmla="*/ 210 h 259"/>
                <a:gd name="T76" fmla="*/ 32 w 260"/>
                <a:gd name="T77" fmla="*/ 214 h 259"/>
                <a:gd name="T78" fmla="*/ 45 w 260"/>
                <a:gd name="T79" fmla="*/ 228 h 259"/>
                <a:gd name="T80" fmla="*/ 64 w 260"/>
                <a:gd name="T81" fmla="*/ 221 h 259"/>
                <a:gd name="T82" fmla="*/ 75 w 260"/>
                <a:gd name="T83" fmla="*/ 219 h 259"/>
                <a:gd name="T84" fmla="*/ 87 w 260"/>
                <a:gd name="T85" fmla="*/ 221 h 259"/>
                <a:gd name="T86" fmla="*/ 95 w 260"/>
                <a:gd name="T87" fmla="*/ 225 h 259"/>
                <a:gd name="T88" fmla="*/ 112 w 260"/>
                <a:gd name="T89" fmla="*/ 241 h 259"/>
                <a:gd name="T90" fmla="*/ 117 w 260"/>
                <a:gd name="T91" fmla="*/ 256 h 259"/>
                <a:gd name="T92" fmla="*/ 140 w 260"/>
                <a:gd name="T93" fmla="*/ 258 h 259"/>
                <a:gd name="T94" fmla="*/ 142 w 260"/>
                <a:gd name="T95" fmla="*/ 256 h 259"/>
                <a:gd name="T96" fmla="*/ 148 w 260"/>
                <a:gd name="T97" fmla="*/ 241 h 259"/>
                <a:gd name="T98" fmla="*/ 165 w 260"/>
                <a:gd name="T99" fmla="*/ 225 h 259"/>
                <a:gd name="T100" fmla="*/ 173 w 260"/>
                <a:gd name="T101" fmla="*/ 221 h 259"/>
                <a:gd name="T102" fmla="*/ 211 w 260"/>
                <a:gd name="T103" fmla="*/ 228 h 259"/>
                <a:gd name="T104" fmla="*/ 214 w 260"/>
                <a:gd name="T105" fmla="*/ 228 h 259"/>
                <a:gd name="T106" fmla="*/ 228 w 260"/>
                <a:gd name="T107" fmla="*/ 214 h 259"/>
                <a:gd name="T108" fmla="*/ 222 w 260"/>
                <a:gd name="T109" fmla="*/ 195 h 259"/>
                <a:gd name="T110" fmla="*/ 222 w 260"/>
                <a:gd name="T111" fmla="*/ 172 h 259"/>
                <a:gd name="T112" fmla="*/ 225 w 260"/>
                <a:gd name="T113" fmla="*/ 164 h 259"/>
                <a:gd name="T114" fmla="*/ 242 w 260"/>
                <a:gd name="T115" fmla="*/ 148 h 259"/>
                <a:gd name="T116" fmla="*/ 257 w 260"/>
                <a:gd name="T117" fmla="*/ 142 h 259"/>
                <a:gd name="T118" fmla="*/ 259 w 260"/>
                <a:gd name="T119" fmla="*/ 119 h 259"/>
                <a:gd name="T120" fmla="*/ 257 w 260"/>
                <a:gd name="T121" fmla="*/ 11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" h="259">
                  <a:moveTo>
                    <a:pt x="179" y="178"/>
                  </a:moveTo>
                  <a:lnTo>
                    <a:pt x="179" y="178"/>
                  </a:lnTo>
                  <a:cubicBezTo>
                    <a:pt x="166" y="192"/>
                    <a:pt x="148" y="198"/>
                    <a:pt x="130" y="198"/>
                  </a:cubicBezTo>
                  <a:lnTo>
                    <a:pt x="130" y="198"/>
                  </a:lnTo>
                  <a:cubicBezTo>
                    <a:pt x="111" y="198"/>
                    <a:pt x="94" y="192"/>
                    <a:pt x="81" y="178"/>
                  </a:cubicBezTo>
                  <a:lnTo>
                    <a:pt x="81" y="178"/>
                  </a:lnTo>
                  <a:cubicBezTo>
                    <a:pt x="54" y="151"/>
                    <a:pt x="54" y="107"/>
                    <a:pt x="81" y="80"/>
                  </a:cubicBezTo>
                  <a:lnTo>
                    <a:pt x="81" y="80"/>
                  </a:lnTo>
                  <a:cubicBezTo>
                    <a:pt x="94" y="67"/>
                    <a:pt x="111" y="60"/>
                    <a:pt x="130" y="60"/>
                  </a:cubicBezTo>
                  <a:lnTo>
                    <a:pt x="130" y="60"/>
                  </a:lnTo>
                  <a:cubicBezTo>
                    <a:pt x="148" y="60"/>
                    <a:pt x="166" y="67"/>
                    <a:pt x="179" y="80"/>
                  </a:cubicBezTo>
                  <a:lnTo>
                    <a:pt x="179" y="80"/>
                  </a:lnTo>
                  <a:cubicBezTo>
                    <a:pt x="192" y="93"/>
                    <a:pt x="199" y="111"/>
                    <a:pt x="199" y="129"/>
                  </a:cubicBezTo>
                  <a:lnTo>
                    <a:pt x="199" y="129"/>
                  </a:lnTo>
                  <a:cubicBezTo>
                    <a:pt x="199" y="148"/>
                    <a:pt x="192" y="165"/>
                    <a:pt x="179" y="178"/>
                  </a:cubicBezTo>
                  <a:close/>
                  <a:moveTo>
                    <a:pt x="257" y="116"/>
                  </a:moveTo>
                  <a:lnTo>
                    <a:pt x="242" y="111"/>
                  </a:lnTo>
                  <a:lnTo>
                    <a:pt x="242" y="111"/>
                  </a:lnTo>
                  <a:cubicBezTo>
                    <a:pt x="234" y="109"/>
                    <a:pt x="228" y="102"/>
                    <a:pt x="225" y="94"/>
                  </a:cubicBezTo>
                  <a:lnTo>
                    <a:pt x="225" y="94"/>
                  </a:lnTo>
                  <a:cubicBezTo>
                    <a:pt x="224" y="92"/>
                    <a:pt x="223" y="89"/>
                    <a:pt x="222" y="87"/>
                  </a:cubicBezTo>
                  <a:lnTo>
                    <a:pt x="222" y="87"/>
                  </a:lnTo>
                  <a:cubicBezTo>
                    <a:pt x="218" y="79"/>
                    <a:pt x="218" y="71"/>
                    <a:pt x="222" y="63"/>
                  </a:cubicBezTo>
                  <a:lnTo>
                    <a:pt x="228" y="49"/>
                  </a:lnTo>
                  <a:lnTo>
                    <a:pt x="228" y="49"/>
                  </a:lnTo>
                  <a:cubicBezTo>
                    <a:pt x="229" y="47"/>
                    <a:pt x="229" y="46"/>
                    <a:pt x="228" y="45"/>
                  </a:cubicBezTo>
                  <a:lnTo>
                    <a:pt x="214" y="31"/>
                  </a:lnTo>
                  <a:lnTo>
                    <a:pt x="214" y="31"/>
                  </a:lnTo>
                  <a:cubicBezTo>
                    <a:pt x="213" y="30"/>
                    <a:pt x="212" y="30"/>
                    <a:pt x="211" y="30"/>
                  </a:cubicBezTo>
                  <a:lnTo>
                    <a:pt x="196" y="37"/>
                  </a:lnTo>
                  <a:lnTo>
                    <a:pt x="196" y="37"/>
                  </a:lnTo>
                  <a:cubicBezTo>
                    <a:pt x="189" y="41"/>
                    <a:pt x="180" y="41"/>
                    <a:pt x="173" y="37"/>
                  </a:cubicBezTo>
                  <a:lnTo>
                    <a:pt x="173" y="37"/>
                  </a:lnTo>
                  <a:cubicBezTo>
                    <a:pt x="170" y="36"/>
                    <a:pt x="167" y="35"/>
                    <a:pt x="165" y="34"/>
                  </a:cubicBezTo>
                  <a:lnTo>
                    <a:pt x="165" y="34"/>
                  </a:lnTo>
                  <a:cubicBezTo>
                    <a:pt x="157" y="31"/>
                    <a:pt x="151" y="25"/>
                    <a:pt x="148" y="17"/>
                  </a:cubicBezTo>
                  <a:lnTo>
                    <a:pt x="142" y="2"/>
                  </a:lnTo>
                  <a:lnTo>
                    <a:pt x="142" y="2"/>
                  </a:lnTo>
                  <a:cubicBezTo>
                    <a:pt x="142" y="1"/>
                    <a:pt x="141" y="0"/>
                    <a:pt x="140" y="0"/>
                  </a:cubicBezTo>
                  <a:lnTo>
                    <a:pt x="120" y="0"/>
                  </a:lnTo>
                  <a:lnTo>
                    <a:pt x="120" y="0"/>
                  </a:lnTo>
                  <a:cubicBezTo>
                    <a:pt x="119" y="0"/>
                    <a:pt x="118" y="1"/>
                    <a:pt x="117" y="2"/>
                  </a:cubicBezTo>
                  <a:lnTo>
                    <a:pt x="112" y="17"/>
                  </a:lnTo>
                  <a:lnTo>
                    <a:pt x="112" y="17"/>
                  </a:lnTo>
                  <a:cubicBezTo>
                    <a:pt x="109" y="25"/>
                    <a:pt x="103" y="31"/>
                    <a:pt x="95" y="34"/>
                  </a:cubicBezTo>
                  <a:lnTo>
                    <a:pt x="95" y="34"/>
                  </a:lnTo>
                  <a:cubicBezTo>
                    <a:pt x="93" y="35"/>
                    <a:pt x="90" y="36"/>
                    <a:pt x="87" y="37"/>
                  </a:cubicBezTo>
                  <a:lnTo>
                    <a:pt x="87" y="37"/>
                  </a:lnTo>
                  <a:cubicBezTo>
                    <a:pt x="79" y="41"/>
                    <a:pt x="71" y="41"/>
                    <a:pt x="64" y="37"/>
                  </a:cubicBezTo>
                  <a:lnTo>
                    <a:pt x="49" y="30"/>
                  </a:lnTo>
                  <a:lnTo>
                    <a:pt x="49" y="30"/>
                  </a:lnTo>
                  <a:cubicBezTo>
                    <a:pt x="47" y="30"/>
                    <a:pt x="46" y="30"/>
                    <a:pt x="45" y="31"/>
                  </a:cubicBezTo>
                  <a:lnTo>
                    <a:pt x="32" y="45"/>
                  </a:lnTo>
                  <a:lnTo>
                    <a:pt x="32" y="45"/>
                  </a:lnTo>
                  <a:cubicBezTo>
                    <a:pt x="31" y="46"/>
                    <a:pt x="30" y="47"/>
                    <a:pt x="31" y="49"/>
                  </a:cubicBezTo>
                  <a:lnTo>
                    <a:pt x="38" y="63"/>
                  </a:lnTo>
                  <a:lnTo>
                    <a:pt x="38" y="63"/>
                  </a:lnTo>
                  <a:cubicBezTo>
                    <a:pt x="41" y="71"/>
                    <a:pt x="41" y="79"/>
                    <a:pt x="38" y="87"/>
                  </a:cubicBezTo>
                  <a:lnTo>
                    <a:pt x="38" y="87"/>
                  </a:lnTo>
                  <a:cubicBezTo>
                    <a:pt x="37" y="89"/>
                    <a:pt x="35" y="92"/>
                    <a:pt x="34" y="94"/>
                  </a:cubicBezTo>
                  <a:lnTo>
                    <a:pt x="34" y="94"/>
                  </a:lnTo>
                  <a:cubicBezTo>
                    <a:pt x="32" y="102"/>
                    <a:pt x="25" y="109"/>
                    <a:pt x="18" y="111"/>
                  </a:cubicBezTo>
                  <a:lnTo>
                    <a:pt x="3" y="116"/>
                  </a:lnTo>
                  <a:lnTo>
                    <a:pt x="3" y="116"/>
                  </a:lnTo>
                  <a:cubicBezTo>
                    <a:pt x="2" y="117"/>
                    <a:pt x="0" y="118"/>
                    <a:pt x="0" y="119"/>
                  </a:cubicBezTo>
                  <a:lnTo>
                    <a:pt x="0" y="139"/>
                  </a:lnTo>
                  <a:lnTo>
                    <a:pt x="0" y="139"/>
                  </a:lnTo>
                  <a:cubicBezTo>
                    <a:pt x="0" y="140"/>
                    <a:pt x="2" y="141"/>
                    <a:pt x="3" y="142"/>
                  </a:cubicBezTo>
                  <a:lnTo>
                    <a:pt x="18" y="148"/>
                  </a:lnTo>
                  <a:lnTo>
                    <a:pt x="18" y="148"/>
                  </a:lnTo>
                  <a:cubicBezTo>
                    <a:pt x="25" y="150"/>
                    <a:pt x="32" y="156"/>
                    <a:pt x="34" y="164"/>
                  </a:cubicBezTo>
                  <a:lnTo>
                    <a:pt x="34" y="164"/>
                  </a:lnTo>
                  <a:cubicBezTo>
                    <a:pt x="35" y="167"/>
                    <a:pt x="37" y="170"/>
                    <a:pt x="38" y="172"/>
                  </a:cubicBezTo>
                  <a:lnTo>
                    <a:pt x="38" y="172"/>
                  </a:lnTo>
                  <a:cubicBezTo>
                    <a:pt x="41" y="180"/>
                    <a:pt x="41" y="188"/>
                    <a:pt x="38" y="195"/>
                  </a:cubicBezTo>
                  <a:lnTo>
                    <a:pt x="31" y="210"/>
                  </a:lnTo>
                  <a:lnTo>
                    <a:pt x="31" y="210"/>
                  </a:lnTo>
                  <a:cubicBezTo>
                    <a:pt x="30" y="211"/>
                    <a:pt x="31" y="213"/>
                    <a:pt x="32" y="214"/>
                  </a:cubicBezTo>
                  <a:lnTo>
                    <a:pt x="45" y="228"/>
                  </a:lnTo>
                  <a:lnTo>
                    <a:pt x="45" y="228"/>
                  </a:lnTo>
                  <a:cubicBezTo>
                    <a:pt x="46" y="228"/>
                    <a:pt x="47" y="229"/>
                    <a:pt x="49" y="228"/>
                  </a:cubicBezTo>
                  <a:lnTo>
                    <a:pt x="64" y="221"/>
                  </a:lnTo>
                  <a:lnTo>
                    <a:pt x="64" y="221"/>
                  </a:lnTo>
                  <a:cubicBezTo>
                    <a:pt x="67" y="220"/>
                    <a:pt x="71" y="219"/>
                    <a:pt x="75" y="219"/>
                  </a:cubicBezTo>
                  <a:lnTo>
                    <a:pt x="75" y="219"/>
                  </a:lnTo>
                  <a:cubicBezTo>
                    <a:pt x="79" y="219"/>
                    <a:pt x="83" y="220"/>
                    <a:pt x="87" y="221"/>
                  </a:cubicBezTo>
                  <a:lnTo>
                    <a:pt x="87" y="221"/>
                  </a:lnTo>
                  <a:cubicBezTo>
                    <a:pt x="90" y="222"/>
                    <a:pt x="93" y="223"/>
                    <a:pt x="95" y="225"/>
                  </a:cubicBezTo>
                  <a:lnTo>
                    <a:pt x="95" y="225"/>
                  </a:lnTo>
                  <a:cubicBezTo>
                    <a:pt x="103" y="228"/>
                    <a:pt x="109" y="233"/>
                    <a:pt x="112" y="241"/>
                  </a:cubicBezTo>
                  <a:lnTo>
                    <a:pt x="117" y="256"/>
                  </a:lnTo>
                  <a:lnTo>
                    <a:pt x="117" y="256"/>
                  </a:lnTo>
                  <a:cubicBezTo>
                    <a:pt x="118" y="258"/>
                    <a:pt x="119" y="258"/>
                    <a:pt x="120" y="258"/>
                  </a:cubicBezTo>
                  <a:lnTo>
                    <a:pt x="140" y="258"/>
                  </a:lnTo>
                  <a:lnTo>
                    <a:pt x="140" y="258"/>
                  </a:lnTo>
                  <a:cubicBezTo>
                    <a:pt x="141" y="258"/>
                    <a:pt x="142" y="258"/>
                    <a:pt x="142" y="256"/>
                  </a:cubicBezTo>
                  <a:lnTo>
                    <a:pt x="148" y="241"/>
                  </a:lnTo>
                  <a:lnTo>
                    <a:pt x="148" y="241"/>
                  </a:lnTo>
                  <a:cubicBezTo>
                    <a:pt x="151" y="233"/>
                    <a:pt x="157" y="228"/>
                    <a:pt x="165" y="225"/>
                  </a:cubicBezTo>
                  <a:lnTo>
                    <a:pt x="165" y="225"/>
                  </a:lnTo>
                  <a:cubicBezTo>
                    <a:pt x="167" y="223"/>
                    <a:pt x="170" y="222"/>
                    <a:pt x="173" y="221"/>
                  </a:cubicBezTo>
                  <a:lnTo>
                    <a:pt x="173" y="221"/>
                  </a:lnTo>
                  <a:cubicBezTo>
                    <a:pt x="180" y="218"/>
                    <a:pt x="189" y="218"/>
                    <a:pt x="196" y="221"/>
                  </a:cubicBezTo>
                  <a:lnTo>
                    <a:pt x="211" y="228"/>
                  </a:lnTo>
                  <a:lnTo>
                    <a:pt x="211" y="228"/>
                  </a:lnTo>
                  <a:cubicBezTo>
                    <a:pt x="212" y="229"/>
                    <a:pt x="213" y="228"/>
                    <a:pt x="214" y="228"/>
                  </a:cubicBezTo>
                  <a:lnTo>
                    <a:pt x="228" y="214"/>
                  </a:lnTo>
                  <a:lnTo>
                    <a:pt x="228" y="214"/>
                  </a:lnTo>
                  <a:cubicBezTo>
                    <a:pt x="229" y="213"/>
                    <a:pt x="229" y="211"/>
                    <a:pt x="228" y="210"/>
                  </a:cubicBezTo>
                  <a:lnTo>
                    <a:pt x="222" y="195"/>
                  </a:lnTo>
                  <a:lnTo>
                    <a:pt x="222" y="195"/>
                  </a:lnTo>
                  <a:cubicBezTo>
                    <a:pt x="218" y="188"/>
                    <a:pt x="218" y="180"/>
                    <a:pt x="222" y="172"/>
                  </a:cubicBezTo>
                  <a:lnTo>
                    <a:pt x="222" y="172"/>
                  </a:lnTo>
                  <a:cubicBezTo>
                    <a:pt x="223" y="170"/>
                    <a:pt x="224" y="167"/>
                    <a:pt x="225" y="164"/>
                  </a:cubicBezTo>
                  <a:lnTo>
                    <a:pt x="225" y="164"/>
                  </a:lnTo>
                  <a:cubicBezTo>
                    <a:pt x="228" y="156"/>
                    <a:pt x="234" y="150"/>
                    <a:pt x="242" y="148"/>
                  </a:cubicBezTo>
                  <a:lnTo>
                    <a:pt x="257" y="142"/>
                  </a:lnTo>
                  <a:lnTo>
                    <a:pt x="257" y="142"/>
                  </a:lnTo>
                  <a:cubicBezTo>
                    <a:pt x="258" y="141"/>
                    <a:pt x="259" y="140"/>
                    <a:pt x="259" y="139"/>
                  </a:cubicBezTo>
                  <a:lnTo>
                    <a:pt x="259" y="119"/>
                  </a:lnTo>
                  <a:lnTo>
                    <a:pt x="259" y="119"/>
                  </a:lnTo>
                  <a:cubicBezTo>
                    <a:pt x="259" y="118"/>
                    <a:pt x="258" y="117"/>
                    <a:pt x="257" y="116"/>
                  </a:cubicBezTo>
                  <a:close/>
                </a:path>
              </a:pathLst>
            </a:custGeom>
            <a:solidFill>
              <a:srgbClr val="59AB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29" name="Freeform 174">
              <a:extLst>
                <a:ext uri="{FF2B5EF4-FFF2-40B4-BE49-F238E27FC236}">
                  <a16:creationId xmlns:a16="http://schemas.microsoft.com/office/drawing/2014/main" id="{697267D9-738F-CAE7-60A9-439CC3393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1416" y="5341922"/>
              <a:ext cx="675646" cy="675646"/>
            </a:xfrm>
            <a:custGeom>
              <a:avLst/>
              <a:gdLst>
                <a:gd name="T0" fmla="*/ 439 w 541"/>
                <a:gd name="T1" fmla="*/ 440 h 542"/>
                <a:gd name="T2" fmla="*/ 439 w 541"/>
                <a:gd name="T3" fmla="*/ 440 h 542"/>
                <a:gd name="T4" fmla="*/ 270 w 541"/>
                <a:gd name="T5" fmla="*/ 510 h 542"/>
                <a:gd name="T6" fmla="*/ 270 w 541"/>
                <a:gd name="T7" fmla="*/ 510 h 542"/>
                <a:gd name="T8" fmla="*/ 101 w 541"/>
                <a:gd name="T9" fmla="*/ 440 h 542"/>
                <a:gd name="T10" fmla="*/ 101 w 541"/>
                <a:gd name="T11" fmla="*/ 440 h 542"/>
                <a:gd name="T12" fmla="*/ 101 w 541"/>
                <a:gd name="T13" fmla="*/ 101 h 542"/>
                <a:gd name="T14" fmla="*/ 101 w 541"/>
                <a:gd name="T15" fmla="*/ 101 h 542"/>
                <a:gd name="T16" fmla="*/ 270 w 541"/>
                <a:gd name="T17" fmla="*/ 31 h 542"/>
                <a:gd name="T18" fmla="*/ 270 w 541"/>
                <a:gd name="T19" fmla="*/ 31 h 542"/>
                <a:gd name="T20" fmla="*/ 439 w 541"/>
                <a:gd name="T21" fmla="*/ 101 h 542"/>
                <a:gd name="T22" fmla="*/ 439 w 541"/>
                <a:gd name="T23" fmla="*/ 101 h 542"/>
                <a:gd name="T24" fmla="*/ 509 w 541"/>
                <a:gd name="T25" fmla="*/ 270 h 542"/>
                <a:gd name="T26" fmla="*/ 509 w 541"/>
                <a:gd name="T27" fmla="*/ 270 h 542"/>
                <a:gd name="T28" fmla="*/ 439 w 541"/>
                <a:gd name="T29" fmla="*/ 440 h 542"/>
                <a:gd name="T30" fmla="*/ 461 w 541"/>
                <a:gd name="T31" fmla="*/ 79 h 542"/>
                <a:gd name="T32" fmla="*/ 461 w 541"/>
                <a:gd name="T33" fmla="*/ 79 h 542"/>
                <a:gd name="T34" fmla="*/ 270 w 541"/>
                <a:gd name="T35" fmla="*/ 0 h 542"/>
                <a:gd name="T36" fmla="*/ 270 w 541"/>
                <a:gd name="T37" fmla="*/ 0 h 542"/>
                <a:gd name="T38" fmla="*/ 79 w 541"/>
                <a:gd name="T39" fmla="*/ 79 h 542"/>
                <a:gd name="T40" fmla="*/ 79 w 541"/>
                <a:gd name="T41" fmla="*/ 79 h 542"/>
                <a:gd name="T42" fmla="*/ 0 w 541"/>
                <a:gd name="T43" fmla="*/ 270 h 542"/>
                <a:gd name="T44" fmla="*/ 0 w 541"/>
                <a:gd name="T45" fmla="*/ 270 h 542"/>
                <a:gd name="T46" fmla="*/ 79 w 541"/>
                <a:gd name="T47" fmla="*/ 462 h 542"/>
                <a:gd name="T48" fmla="*/ 79 w 541"/>
                <a:gd name="T49" fmla="*/ 462 h 542"/>
                <a:gd name="T50" fmla="*/ 270 w 541"/>
                <a:gd name="T51" fmla="*/ 541 h 542"/>
                <a:gd name="T52" fmla="*/ 270 w 541"/>
                <a:gd name="T53" fmla="*/ 541 h 542"/>
                <a:gd name="T54" fmla="*/ 461 w 541"/>
                <a:gd name="T55" fmla="*/ 462 h 542"/>
                <a:gd name="T56" fmla="*/ 461 w 541"/>
                <a:gd name="T57" fmla="*/ 462 h 542"/>
                <a:gd name="T58" fmla="*/ 540 w 541"/>
                <a:gd name="T59" fmla="*/ 270 h 542"/>
                <a:gd name="T60" fmla="*/ 540 w 541"/>
                <a:gd name="T61" fmla="*/ 270 h 542"/>
                <a:gd name="T62" fmla="*/ 461 w 541"/>
                <a:gd name="T63" fmla="*/ 7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1" h="542">
                  <a:moveTo>
                    <a:pt x="439" y="440"/>
                  </a:moveTo>
                  <a:lnTo>
                    <a:pt x="439" y="440"/>
                  </a:lnTo>
                  <a:cubicBezTo>
                    <a:pt x="394" y="484"/>
                    <a:pt x="334" y="510"/>
                    <a:pt x="270" y="510"/>
                  </a:cubicBezTo>
                  <a:lnTo>
                    <a:pt x="270" y="510"/>
                  </a:lnTo>
                  <a:cubicBezTo>
                    <a:pt x="206" y="510"/>
                    <a:pt x="146" y="484"/>
                    <a:pt x="101" y="440"/>
                  </a:cubicBezTo>
                  <a:lnTo>
                    <a:pt x="101" y="440"/>
                  </a:lnTo>
                  <a:cubicBezTo>
                    <a:pt x="7" y="346"/>
                    <a:pt x="7" y="194"/>
                    <a:pt x="101" y="101"/>
                  </a:cubicBezTo>
                  <a:lnTo>
                    <a:pt x="101" y="101"/>
                  </a:lnTo>
                  <a:cubicBezTo>
                    <a:pt x="146" y="56"/>
                    <a:pt x="206" y="31"/>
                    <a:pt x="270" y="31"/>
                  </a:cubicBezTo>
                  <a:lnTo>
                    <a:pt x="270" y="31"/>
                  </a:lnTo>
                  <a:cubicBezTo>
                    <a:pt x="334" y="31"/>
                    <a:pt x="394" y="56"/>
                    <a:pt x="439" y="101"/>
                  </a:cubicBezTo>
                  <a:lnTo>
                    <a:pt x="439" y="101"/>
                  </a:lnTo>
                  <a:cubicBezTo>
                    <a:pt x="484" y="146"/>
                    <a:pt x="509" y="206"/>
                    <a:pt x="509" y="270"/>
                  </a:cubicBezTo>
                  <a:lnTo>
                    <a:pt x="509" y="270"/>
                  </a:lnTo>
                  <a:cubicBezTo>
                    <a:pt x="509" y="334"/>
                    <a:pt x="484" y="395"/>
                    <a:pt x="439" y="440"/>
                  </a:cubicBezTo>
                  <a:close/>
                  <a:moveTo>
                    <a:pt x="461" y="79"/>
                  </a:moveTo>
                  <a:lnTo>
                    <a:pt x="461" y="79"/>
                  </a:lnTo>
                  <a:cubicBezTo>
                    <a:pt x="410" y="28"/>
                    <a:pt x="342" y="0"/>
                    <a:pt x="270" y="0"/>
                  </a:cubicBezTo>
                  <a:lnTo>
                    <a:pt x="270" y="0"/>
                  </a:lnTo>
                  <a:cubicBezTo>
                    <a:pt x="198" y="0"/>
                    <a:pt x="130" y="28"/>
                    <a:pt x="79" y="79"/>
                  </a:cubicBezTo>
                  <a:lnTo>
                    <a:pt x="79" y="79"/>
                  </a:lnTo>
                  <a:cubicBezTo>
                    <a:pt x="28" y="130"/>
                    <a:pt x="0" y="198"/>
                    <a:pt x="0" y="270"/>
                  </a:cubicBezTo>
                  <a:lnTo>
                    <a:pt x="0" y="270"/>
                  </a:lnTo>
                  <a:cubicBezTo>
                    <a:pt x="0" y="343"/>
                    <a:pt x="28" y="410"/>
                    <a:pt x="79" y="462"/>
                  </a:cubicBezTo>
                  <a:lnTo>
                    <a:pt x="79" y="462"/>
                  </a:lnTo>
                  <a:cubicBezTo>
                    <a:pt x="130" y="512"/>
                    <a:pt x="198" y="541"/>
                    <a:pt x="270" y="541"/>
                  </a:cubicBezTo>
                  <a:lnTo>
                    <a:pt x="270" y="541"/>
                  </a:lnTo>
                  <a:cubicBezTo>
                    <a:pt x="342" y="541"/>
                    <a:pt x="410" y="512"/>
                    <a:pt x="461" y="462"/>
                  </a:cubicBezTo>
                  <a:lnTo>
                    <a:pt x="461" y="462"/>
                  </a:lnTo>
                  <a:cubicBezTo>
                    <a:pt x="512" y="410"/>
                    <a:pt x="540" y="343"/>
                    <a:pt x="540" y="270"/>
                  </a:cubicBezTo>
                  <a:lnTo>
                    <a:pt x="540" y="270"/>
                  </a:lnTo>
                  <a:cubicBezTo>
                    <a:pt x="540" y="198"/>
                    <a:pt x="512" y="130"/>
                    <a:pt x="461" y="79"/>
                  </a:cubicBezTo>
                  <a:close/>
                </a:path>
              </a:pathLst>
            </a:custGeom>
            <a:solidFill>
              <a:srgbClr val="D4E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30" name="Freeform 175">
              <a:extLst>
                <a:ext uri="{FF2B5EF4-FFF2-40B4-BE49-F238E27FC236}">
                  <a16:creationId xmlns:a16="http://schemas.microsoft.com/office/drawing/2014/main" id="{0CCA2896-5073-A03B-8A09-2BFF3CAC6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4662" y="5935169"/>
              <a:ext cx="181272" cy="181272"/>
            </a:xfrm>
            <a:custGeom>
              <a:avLst/>
              <a:gdLst>
                <a:gd name="T0" fmla="*/ 87 w 144"/>
                <a:gd name="T1" fmla="*/ 104 h 145"/>
                <a:gd name="T2" fmla="*/ 122 w 144"/>
                <a:gd name="T3" fmla="*/ 71 h 145"/>
                <a:gd name="T4" fmla="*/ 143 w 144"/>
                <a:gd name="T5" fmla="*/ 49 h 145"/>
                <a:gd name="T6" fmla="*/ 122 w 144"/>
                <a:gd name="T7" fmla="*/ 28 h 145"/>
                <a:gd name="T8" fmla="*/ 93 w 144"/>
                <a:gd name="T9" fmla="*/ 0 h 145"/>
                <a:gd name="T10" fmla="*/ 0 w 144"/>
                <a:gd name="T11" fmla="*/ 94 h 145"/>
                <a:gd name="T12" fmla="*/ 49 w 144"/>
                <a:gd name="T13" fmla="*/ 144 h 145"/>
                <a:gd name="T14" fmla="*/ 87 w 144"/>
                <a:gd name="T15" fmla="*/ 10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145">
                  <a:moveTo>
                    <a:pt x="87" y="104"/>
                  </a:moveTo>
                  <a:lnTo>
                    <a:pt x="122" y="71"/>
                  </a:lnTo>
                  <a:lnTo>
                    <a:pt x="143" y="49"/>
                  </a:lnTo>
                  <a:lnTo>
                    <a:pt x="122" y="28"/>
                  </a:lnTo>
                  <a:lnTo>
                    <a:pt x="93" y="0"/>
                  </a:lnTo>
                  <a:lnTo>
                    <a:pt x="0" y="94"/>
                  </a:lnTo>
                  <a:lnTo>
                    <a:pt x="49" y="144"/>
                  </a:lnTo>
                  <a:lnTo>
                    <a:pt x="87" y="104"/>
                  </a:lnTo>
                </a:path>
              </a:pathLst>
            </a:custGeom>
            <a:solidFill>
              <a:srgbClr val="F84C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</p:grpSp>
      <p:grpSp>
        <p:nvGrpSpPr>
          <p:cNvPr id="31" name="Group 47">
            <a:extLst>
              <a:ext uri="{FF2B5EF4-FFF2-40B4-BE49-F238E27FC236}">
                <a16:creationId xmlns:a16="http://schemas.microsoft.com/office/drawing/2014/main" id="{2D712BF2-FAB5-EA87-ABDF-91C5AE47CCAD}"/>
              </a:ext>
            </a:extLst>
          </p:cNvPr>
          <p:cNvGrpSpPr/>
          <p:nvPr/>
        </p:nvGrpSpPr>
        <p:grpSpPr>
          <a:xfrm>
            <a:off x="17582991" y="9555090"/>
            <a:ext cx="883142" cy="1080881"/>
            <a:chOff x="17582991" y="9555090"/>
            <a:chExt cx="883142" cy="1080881"/>
          </a:xfrm>
        </p:grpSpPr>
        <p:sp>
          <p:nvSpPr>
            <p:cNvPr id="32" name="Freeform 48">
              <a:extLst>
                <a:ext uri="{FF2B5EF4-FFF2-40B4-BE49-F238E27FC236}">
                  <a16:creationId xmlns:a16="http://schemas.microsoft.com/office/drawing/2014/main" id="{3AD29822-52D3-6140-4E56-610200199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2991" y="9555090"/>
              <a:ext cx="883142" cy="1080881"/>
            </a:xfrm>
            <a:custGeom>
              <a:avLst/>
              <a:gdLst>
                <a:gd name="connsiteX0" fmla="*/ 169670 w 883142"/>
                <a:gd name="connsiteY0" fmla="*/ 407971 h 1080881"/>
                <a:gd name="connsiteX1" fmla="*/ 157210 w 883142"/>
                <a:gd name="connsiteY1" fmla="*/ 421609 h 1080881"/>
                <a:gd name="connsiteX2" fmla="*/ 169670 w 883142"/>
                <a:gd name="connsiteY2" fmla="*/ 435246 h 1080881"/>
                <a:gd name="connsiteX3" fmla="*/ 183374 w 883142"/>
                <a:gd name="connsiteY3" fmla="*/ 421609 h 1080881"/>
                <a:gd name="connsiteX4" fmla="*/ 169670 w 883142"/>
                <a:gd name="connsiteY4" fmla="*/ 407971 h 1080881"/>
                <a:gd name="connsiteX5" fmla="*/ 517292 w 883142"/>
                <a:gd name="connsiteY5" fmla="*/ 374498 h 1080881"/>
                <a:gd name="connsiteX6" fmla="*/ 504834 w 883142"/>
                <a:gd name="connsiteY6" fmla="*/ 388135 h 1080881"/>
                <a:gd name="connsiteX7" fmla="*/ 517292 w 883142"/>
                <a:gd name="connsiteY7" fmla="*/ 401773 h 1080881"/>
                <a:gd name="connsiteX8" fmla="*/ 530998 w 883142"/>
                <a:gd name="connsiteY8" fmla="*/ 388135 h 1080881"/>
                <a:gd name="connsiteX9" fmla="*/ 517292 w 883142"/>
                <a:gd name="connsiteY9" fmla="*/ 374498 h 1080881"/>
                <a:gd name="connsiteX10" fmla="*/ 656840 w 883142"/>
                <a:gd name="connsiteY10" fmla="*/ 274077 h 1080881"/>
                <a:gd name="connsiteX11" fmla="*/ 557164 w 883142"/>
                <a:gd name="connsiteY11" fmla="*/ 370778 h 1080881"/>
                <a:gd name="connsiteX12" fmla="*/ 560902 w 883142"/>
                <a:gd name="connsiteY12" fmla="*/ 388135 h 1080881"/>
                <a:gd name="connsiteX13" fmla="*/ 517292 w 883142"/>
                <a:gd name="connsiteY13" fmla="*/ 431527 h 1080881"/>
                <a:gd name="connsiteX14" fmla="*/ 474930 w 883142"/>
                <a:gd name="connsiteY14" fmla="*/ 388135 h 1080881"/>
                <a:gd name="connsiteX15" fmla="*/ 476176 w 883142"/>
                <a:gd name="connsiteY15" fmla="*/ 375738 h 1080881"/>
                <a:gd name="connsiteX16" fmla="*/ 366532 w 883142"/>
                <a:gd name="connsiteY16" fmla="*/ 291434 h 1080881"/>
                <a:gd name="connsiteX17" fmla="*/ 344104 w 883142"/>
                <a:gd name="connsiteY17" fmla="*/ 297633 h 1080881"/>
                <a:gd name="connsiteX18" fmla="*/ 322922 w 883142"/>
                <a:gd name="connsiteY18" fmla="*/ 292674 h 1080881"/>
                <a:gd name="connsiteX19" fmla="*/ 210786 w 883142"/>
                <a:gd name="connsiteY19" fmla="*/ 407971 h 1080881"/>
                <a:gd name="connsiteX20" fmla="*/ 213278 w 883142"/>
                <a:gd name="connsiteY20" fmla="*/ 421609 h 1080881"/>
                <a:gd name="connsiteX21" fmla="*/ 184620 w 883142"/>
                <a:gd name="connsiteY21" fmla="*/ 461281 h 1080881"/>
                <a:gd name="connsiteX22" fmla="*/ 184620 w 883142"/>
                <a:gd name="connsiteY22" fmla="*/ 518310 h 1080881"/>
                <a:gd name="connsiteX23" fmla="*/ 660578 w 883142"/>
                <a:gd name="connsiteY23" fmla="*/ 518310 h 1080881"/>
                <a:gd name="connsiteX24" fmla="*/ 660578 w 883142"/>
                <a:gd name="connsiteY24" fmla="*/ 275317 h 1080881"/>
                <a:gd name="connsiteX25" fmla="*/ 656840 w 883142"/>
                <a:gd name="connsiteY25" fmla="*/ 274077 h 1080881"/>
                <a:gd name="connsiteX26" fmla="*/ 344104 w 883142"/>
                <a:gd name="connsiteY26" fmla="*/ 241843 h 1080881"/>
                <a:gd name="connsiteX27" fmla="*/ 330398 w 883142"/>
                <a:gd name="connsiteY27" fmla="*/ 254241 h 1080881"/>
                <a:gd name="connsiteX28" fmla="*/ 344104 w 883142"/>
                <a:gd name="connsiteY28" fmla="*/ 267878 h 1080881"/>
                <a:gd name="connsiteX29" fmla="*/ 357810 w 883142"/>
                <a:gd name="connsiteY29" fmla="*/ 254241 h 1080881"/>
                <a:gd name="connsiteX30" fmla="*/ 344104 w 883142"/>
                <a:gd name="connsiteY30" fmla="*/ 241843 h 1080881"/>
                <a:gd name="connsiteX31" fmla="*/ 675530 w 883142"/>
                <a:gd name="connsiteY31" fmla="*/ 222007 h 1080881"/>
                <a:gd name="connsiteX32" fmla="*/ 661824 w 883142"/>
                <a:gd name="connsiteY32" fmla="*/ 235645 h 1080881"/>
                <a:gd name="connsiteX33" fmla="*/ 675530 w 883142"/>
                <a:gd name="connsiteY33" fmla="*/ 249282 h 1080881"/>
                <a:gd name="connsiteX34" fmla="*/ 689236 w 883142"/>
                <a:gd name="connsiteY34" fmla="*/ 235645 h 1080881"/>
                <a:gd name="connsiteX35" fmla="*/ 675530 w 883142"/>
                <a:gd name="connsiteY35" fmla="*/ 222007 h 1080881"/>
                <a:gd name="connsiteX36" fmla="*/ 675530 w 883142"/>
                <a:gd name="connsiteY36" fmla="*/ 192253 h 1080881"/>
                <a:gd name="connsiteX37" fmla="*/ 719138 w 883142"/>
                <a:gd name="connsiteY37" fmla="*/ 235645 h 1080881"/>
                <a:gd name="connsiteX38" fmla="*/ 690482 w 883142"/>
                <a:gd name="connsiteY38" fmla="*/ 275317 h 1080881"/>
                <a:gd name="connsiteX39" fmla="*/ 690482 w 883142"/>
                <a:gd name="connsiteY39" fmla="*/ 518310 h 1080881"/>
                <a:gd name="connsiteX40" fmla="*/ 725368 w 883142"/>
                <a:gd name="connsiteY40" fmla="*/ 518310 h 1080881"/>
                <a:gd name="connsiteX41" fmla="*/ 740320 w 883142"/>
                <a:gd name="connsiteY41" fmla="*/ 534427 h 1080881"/>
                <a:gd name="connsiteX42" fmla="*/ 725368 w 883142"/>
                <a:gd name="connsiteY42" fmla="*/ 548064 h 1080881"/>
                <a:gd name="connsiteX43" fmla="*/ 690482 w 883142"/>
                <a:gd name="connsiteY43" fmla="*/ 548064 h 1080881"/>
                <a:gd name="connsiteX44" fmla="*/ 154718 w 883142"/>
                <a:gd name="connsiteY44" fmla="*/ 548064 h 1080881"/>
                <a:gd name="connsiteX45" fmla="*/ 124814 w 883142"/>
                <a:gd name="connsiteY45" fmla="*/ 548064 h 1080881"/>
                <a:gd name="connsiteX46" fmla="*/ 109864 w 883142"/>
                <a:gd name="connsiteY46" fmla="*/ 534427 h 1080881"/>
                <a:gd name="connsiteX47" fmla="*/ 124814 w 883142"/>
                <a:gd name="connsiteY47" fmla="*/ 518310 h 1080881"/>
                <a:gd name="connsiteX48" fmla="*/ 154718 w 883142"/>
                <a:gd name="connsiteY48" fmla="*/ 518310 h 1080881"/>
                <a:gd name="connsiteX49" fmla="*/ 154718 w 883142"/>
                <a:gd name="connsiteY49" fmla="*/ 461281 h 1080881"/>
                <a:gd name="connsiteX50" fmla="*/ 126060 w 883142"/>
                <a:gd name="connsiteY50" fmla="*/ 421609 h 1080881"/>
                <a:gd name="connsiteX51" fmla="*/ 169670 w 883142"/>
                <a:gd name="connsiteY51" fmla="*/ 378217 h 1080881"/>
                <a:gd name="connsiteX52" fmla="*/ 192096 w 883142"/>
                <a:gd name="connsiteY52" fmla="*/ 384416 h 1080881"/>
                <a:gd name="connsiteX53" fmla="*/ 302988 w 883142"/>
                <a:gd name="connsiteY53" fmla="*/ 269118 h 1080881"/>
                <a:gd name="connsiteX54" fmla="*/ 300496 w 883142"/>
                <a:gd name="connsiteY54" fmla="*/ 254241 h 1080881"/>
                <a:gd name="connsiteX55" fmla="*/ 344104 w 883142"/>
                <a:gd name="connsiteY55" fmla="*/ 212089 h 1080881"/>
                <a:gd name="connsiteX56" fmla="*/ 387712 w 883142"/>
                <a:gd name="connsiteY56" fmla="*/ 254241 h 1080881"/>
                <a:gd name="connsiteX57" fmla="*/ 385220 w 883142"/>
                <a:gd name="connsiteY57" fmla="*/ 267878 h 1080881"/>
                <a:gd name="connsiteX58" fmla="*/ 494866 w 883142"/>
                <a:gd name="connsiteY58" fmla="*/ 352182 h 1080881"/>
                <a:gd name="connsiteX59" fmla="*/ 517292 w 883142"/>
                <a:gd name="connsiteY59" fmla="*/ 345983 h 1080881"/>
                <a:gd name="connsiteX60" fmla="*/ 535982 w 883142"/>
                <a:gd name="connsiteY60" fmla="*/ 349703 h 1080881"/>
                <a:gd name="connsiteX61" fmla="*/ 635660 w 883142"/>
                <a:gd name="connsiteY61" fmla="*/ 253001 h 1080881"/>
                <a:gd name="connsiteX62" fmla="*/ 631922 w 883142"/>
                <a:gd name="connsiteY62" fmla="*/ 235645 h 1080881"/>
                <a:gd name="connsiteX63" fmla="*/ 675530 w 883142"/>
                <a:gd name="connsiteY63" fmla="*/ 192253 h 1080881"/>
                <a:gd name="connsiteX64" fmla="*/ 77012 w 883142"/>
                <a:gd name="connsiteY64" fmla="*/ 128557 h 1080881"/>
                <a:gd name="connsiteX65" fmla="*/ 77012 w 883142"/>
                <a:gd name="connsiteY65" fmla="*/ 607840 h 1080881"/>
                <a:gd name="connsiteX66" fmla="*/ 776320 w 883142"/>
                <a:gd name="connsiteY66" fmla="*/ 607840 h 1080881"/>
                <a:gd name="connsiteX67" fmla="*/ 776320 w 883142"/>
                <a:gd name="connsiteY67" fmla="*/ 128557 h 1080881"/>
                <a:gd name="connsiteX68" fmla="*/ 428530 w 883142"/>
                <a:gd name="connsiteY68" fmla="*/ 0 h 1080881"/>
                <a:gd name="connsiteX69" fmla="*/ 457098 w 883142"/>
                <a:gd name="connsiteY69" fmla="*/ 31203 h 1080881"/>
                <a:gd name="connsiteX70" fmla="*/ 442192 w 883142"/>
                <a:gd name="connsiteY70" fmla="*/ 56166 h 1080881"/>
                <a:gd name="connsiteX71" fmla="*/ 442192 w 883142"/>
                <a:gd name="connsiteY71" fmla="*/ 99850 h 1080881"/>
                <a:gd name="connsiteX72" fmla="*/ 807374 w 883142"/>
                <a:gd name="connsiteY72" fmla="*/ 99850 h 1080881"/>
                <a:gd name="connsiteX73" fmla="*/ 868236 w 883142"/>
                <a:gd name="connsiteY73" fmla="*/ 99850 h 1080881"/>
                <a:gd name="connsiteX74" fmla="*/ 883142 w 883142"/>
                <a:gd name="connsiteY74" fmla="*/ 113580 h 1080881"/>
                <a:gd name="connsiteX75" fmla="*/ 868236 w 883142"/>
                <a:gd name="connsiteY75" fmla="*/ 128557 h 1080881"/>
                <a:gd name="connsiteX76" fmla="*/ 807374 w 883142"/>
                <a:gd name="connsiteY76" fmla="*/ 128557 h 1080881"/>
                <a:gd name="connsiteX77" fmla="*/ 807374 w 883142"/>
                <a:gd name="connsiteY77" fmla="*/ 637795 h 1080881"/>
                <a:gd name="connsiteX78" fmla="*/ 442192 w 883142"/>
                <a:gd name="connsiteY78" fmla="*/ 637795 h 1080881"/>
                <a:gd name="connsiteX79" fmla="*/ 442192 w 883142"/>
                <a:gd name="connsiteY79" fmla="*/ 838744 h 1080881"/>
                <a:gd name="connsiteX80" fmla="*/ 657078 w 883142"/>
                <a:gd name="connsiteY80" fmla="*/ 1027211 h 1080881"/>
                <a:gd name="connsiteX81" fmla="*/ 658320 w 883142"/>
                <a:gd name="connsiteY81" fmla="*/ 1048430 h 1080881"/>
                <a:gd name="connsiteX82" fmla="*/ 647140 w 883142"/>
                <a:gd name="connsiteY82" fmla="*/ 1053422 h 1080881"/>
                <a:gd name="connsiteX83" fmla="*/ 637204 w 883142"/>
                <a:gd name="connsiteY83" fmla="*/ 1049678 h 1080881"/>
                <a:gd name="connsiteX84" fmla="*/ 442192 w 883142"/>
                <a:gd name="connsiteY84" fmla="*/ 878684 h 1080881"/>
                <a:gd name="connsiteX85" fmla="*/ 442192 w 883142"/>
                <a:gd name="connsiteY85" fmla="*/ 1065903 h 1080881"/>
                <a:gd name="connsiteX86" fmla="*/ 428530 w 883142"/>
                <a:gd name="connsiteY86" fmla="*/ 1080881 h 1080881"/>
                <a:gd name="connsiteX87" fmla="*/ 412382 w 883142"/>
                <a:gd name="connsiteY87" fmla="*/ 1065903 h 1080881"/>
                <a:gd name="connsiteX88" fmla="*/ 412382 w 883142"/>
                <a:gd name="connsiteY88" fmla="*/ 878684 h 1080881"/>
                <a:gd name="connsiteX89" fmla="*/ 213644 w 883142"/>
                <a:gd name="connsiteY89" fmla="*/ 1049678 h 1080881"/>
                <a:gd name="connsiteX90" fmla="*/ 203708 w 883142"/>
                <a:gd name="connsiteY90" fmla="*/ 1053422 h 1080881"/>
                <a:gd name="connsiteX91" fmla="*/ 193770 w 883142"/>
                <a:gd name="connsiteY91" fmla="*/ 1048430 h 1080881"/>
                <a:gd name="connsiteX92" fmla="*/ 195012 w 883142"/>
                <a:gd name="connsiteY92" fmla="*/ 1027211 h 1080881"/>
                <a:gd name="connsiteX93" fmla="*/ 412382 w 883142"/>
                <a:gd name="connsiteY93" fmla="*/ 838744 h 1080881"/>
                <a:gd name="connsiteX94" fmla="*/ 412382 w 883142"/>
                <a:gd name="connsiteY94" fmla="*/ 637795 h 1080881"/>
                <a:gd name="connsiteX95" fmla="*/ 47202 w 883142"/>
                <a:gd name="connsiteY95" fmla="*/ 637795 h 1080881"/>
                <a:gd name="connsiteX96" fmla="*/ 47202 w 883142"/>
                <a:gd name="connsiteY96" fmla="*/ 128557 h 1080881"/>
                <a:gd name="connsiteX97" fmla="*/ 13664 w 883142"/>
                <a:gd name="connsiteY97" fmla="*/ 128557 h 1080881"/>
                <a:gd name="connsiteX98" fmla="*/ 0 w 883142"/>
                <a:gd name="connsiteY98" fmla="*/ 113580 h 1080881"/>
                <a:gd name="connsiteX99" fmla="*/ 13664 w 883142"/>
                <a:gd name="connsiteY99" fmla="*/ 99850 h 1080881"/>
                <a:gd name="connsiteX100" fmla="*/ 47202 w 883142"/>
                <a:gd name="connsiteY100" fmla="*/ 99850 h 1080881"/>
                <a:gd name="connsiteX101" fmla="*/ 412382 w 883142"/>
                <a:gd name="connsiteY101" fmla="*/ 99850 h 1080881"/>
                <a:gd name="connsiteX102" fmla="*/ 412382 w 883142"/>
                <a:gd name="connsiteY102" fmla="*/ 56166 h 1080881"/>
                <a:gd name="connsiteX103" fmla="*/ 397476 w 883142"/>
                <a:gd name="connsiteY103" fmla="*/ 31203 h 1080881"/>
                <a:gd name="connsiteX104" fmla="*/ 428530 w 883142"/>
                <a:gd name="connsiteY104" fmla="*/ 0 h 1080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883142" h="1080881">
                  <a:moveTo>
                    <a:pt x="169670" y="407971"/>
                  </a:moveTo>
                  <a:cubicBezTo>
                    <a:pt x="163440" y="407971"/>
                    <a:pt x="157210" y="414170"/>
                    <a:pt x="157210" y="421609"/>
                  </a:cubicBezTo>
                  <a:cubicBezTo>
                    <a:pt x="157210" y="429047"/>
                    <a:pt x="163440" y="435246"/>
                    <a:pt x="169670" y="435246"/>
                  </a:cubicBezTo>
                  <a:cubicBezTo>
                    <a:pt x="177144" y="435246"/>
                    <a:pt x="183374" y="429047"/>
                    <a:pt x="183374" y="421609"/>
                  </a:cubicBezTo>
                  <a:cubicBezTo>
                    <a:pt x="183374" y="414170"/>
                    <a:pt x="177144" y="407971"/>
                    <a:pt x="169670" y="407971"/>
                  </a:cubicBezTo>
                  <a:close/>
                  <a:moveTo>
                    <a:pt x="517292" y="374498"/>
                  </a:moveTo>
                  <a:cubicBezTo>
                    <a:pt x="511062" y="374498"/>
                    <a:pt x="504834" y="380697"/>
                    <a:pt x="504834" y="388135"/>
                  </a:cubicBezTo>
                  <a:cubicBezTo>
                    <a:pt x="504834" y="395574"/>
                    <a:pt x="511062" y="401773"/>
                    <a:pt x="517292" y="401773"/>
                  </a:cubicBezTo>
                  <a:cubicBezTo>
                    <a:pt x="524768" y="401773"/>
                    <a:pt x="530998" y="395574"/>
                    <a:pt x="530998" y="388135"/>
                  </a:cubicBezTo>
                  <a:cubicBezTo>
                    <a:pt x="530998" y="380697"/>
                    <a:pt x="524768" y="374498"/>
                    <a:pt x="517292" y="374498"/>
                  </a:cubicBezTo>
                  <a:close/>
                  <a:moveTo>
                    <a:pt x="656840" y="274077"/>
                  </a:moveTo>
                  <a:lnTo>
                    <a:pt x="557164" y="370778"/>
                  </a:lnTo>
                  <a:cubicBezTo>
                    <a:pt x="559656" y="375738"/>
                    <a:pt x="560902" y="381936"/>
                    <a:pt x="560902" y="388135"/>
                  </a:cubicBezTo>
                  <a:cubicBezTo>
                    <a:pt x="560902" y="411691"/>
                    <a:pt x="542212" y="431527"/>
                    <a:pt x="517292" y="431527"/>
                  </a:cubicBezTo>
                  <a:cubicBezTo>
                    <a:pt x="493620" y="431527"/>
                    <a:pt x="474930" y="411691"/>
                    <a:pt x="474930" y="388135"/>
                  </a:cubicBezTo>
                  <a:cubicBezTo>
                    <a:pt x="474930" y="383176"/>
                    <a:pt x="474930" y="380697"/>
                    <a:pt x="476176" y="375738"/>
                  </a:cubicBezTo>
                  <a:lnTo>
                    <a:pt x="366532" y="291434"/>
                  </a:lnTo>
                  <a:cubicBezTo>
                    <a:pt x="360302" y="295153"/>
                    <a:pt x="352826" y="297633"/>
                    <a:pt x="344104" y="297633"/>
                  </a:cubicBezTo>
                  <a:cubicBezTo>
                    <a:pt x="336628" y="297633"/>
                    <a:pt x="327906" y="295153"/>
                    <a:pt x="322922" y="292674"/>
                  </a:cubicBezTo>
                  <a:lnTo>
                    <a:pt x="210786" y="407971"/>
                  </a:lnTo>
                  <a:cubicBezTo>
                    <a:pt x="212032" y="411691"/>
                    <a:pt x="213278" y="416650"/>
                    <a:pt x="213278" y="421609"/>
                  </a:cubicBezTo>
                  <a:cubicBezTo>
                    <a:pt x="213278" y="440205"/>
                    <a:pt x="202064" y="456322"/>
                    <a:pt x="184620" y="461281"/>
                  </a:cubicBezTo>
                  <a:lnTo>
                    <a:pt x="184620" y="518310"/>
                  </a:lnTo>
                  <a:lnTo>
                    <a:pt x="660578" y="518310"/>
                  </a:lnTo>
                  <a:lnTo>
                    <a:pt x="660578" y="275317"/>
                  </a:lnTo>
                  <a:cubicBezTo>
                    <a:pt x="659332" y="275317"/>
                    <a:pt x="658086" y="275317"/>
                    <a:pt x="656840" y="274077"/>
                  </a:cubicBezTo>
                  <a:close/>
                  <a:moveTo>
                    <a:pt x="344104" y="241843"/>
                  </a:moveTo>
                  <a:cubicBezTo>
                    <a:pt x="336628" y="241843"/>
                    <a:pt x="330398" y="246802"/>
                    <a:pt x="330398" y="254241"/>
                  </a:cubicBezTo>
                  <a:cubicBezTo>
                    <a:pt x="330398" y="261680"/>
                    <a:pt x="336628" y="267878"/>
                    <a:pt x="344104" y="267878"/>
                  </a:cubicBezTo>
                  <a:cubicBezTo>
                    <a:pt x="351580" y="267878"/>
                    <a:pt x="357810" y="261680"/>
                    <a:pt x="357810" y="254241"/>
                  </a:cubicBezTo>
                  <a:cubicBezTo>
                    <a:pt x="357810" y="246802"/>
                    <a:pt x="351580" y="241843"/>
                    <a:pt x="344104" y="241843"/>
                  </a:cubicBezTo>
                  <a:close/>
                  <a:moveTo>
                    <a:pt x="675530" y="222007"/>
                  </a:moveTo>
                  <a:cubicBezTo>
                    <a:pt x="668054" y="222007"/>
                    <a:pt x="661824" y="228206"/>
                    <a:pt x="661824" y="235645"/>
                  </a:cubicBezTo>
                  <a:cubicBezTo>
                    <a:pt x="661824" y="243083"/>
                    <a:pt x="668054" y="249282"/>
                    <a:pt x="675530" y="249282"/>
                  </a:cubicBezTo>
                  <a:cubicBezTo>
                    <a:pt x="683006" y="249282"/>
                    <a:pt x="689236" y="243083"/>
                    <a:pt x="689236" y="235645"/>
                  </a:cubicBezTo>
                  <a:cubicBezTo>
                    <a:pt x="689236" y="228206"/>
                    <a:pt x="683006" y="222007"/>
                    <a:pt x="675530" y="222007"/>
                  </a:cubicBezTo>
                  <a:close/>
                  <a:moveTo>
                    <a:pt x="675530" y="192253"/>
                  </a:moveTo>
                  <a:cubicBezTo>
                    <a:pt x="699204" y="192253"/>
                    <a:pt x="719138" y="212089"/>
                    <a:pt x="719138" y="235645"/>
                  </a:cubicBezTo>
                  <a:cubicBezTo>
                    <a:pt x="719138" y="254241"/>
                    <a:pt x="706680" y="269118"/>
                    <a:pt x="690482" y="275317"/>
                  </a:cubicBezTo>
                  <a:lnTo>
                    <a:pt x="690482" y="518310"/>
                  </a:lnTo>
                  <a:lnTo>
                    <a:pt x="725368" y="518310"/>
                  </a:lnTo>
                  <a:cubicBezTo>
                    <a:pt x="734090" y="518310"/>
                    <a:pt x="740320" y="525749"/>
                    <a:pt x="740320" y="534427"/>
                  </a:cubicBezTo>
                  <a:cubicBezTo>
                    <a:pt x="740320" y="541865"/>
                    <a:pt x="734090" y="548064"/>
                    <a:pt x="725368" y="548064"/>
                  </a:cubicBezTo>
                  <a:lnTo>
                    <a:pt x="690482" y="548064"/>
                  </a:lnTo>
                  <a:lnTo>
                    <a:pt x="154718" y="548064"/>
                  </a:lnTo>
                  <a:lnTo>
                    <a:pt x="124814" y="548064"/>
                  </a:lnTo>
                  <a:cubicBezTo>
                    <a:pt x="117338" y="548064"/>
                    <a:pt x="109864" y="541865"/>
                    <a:pt x="109864" y="534427"/>
                  </a:cubicBezTo>
                  <a:cubicBezTo>
                    <a:pt x="109864" y="525749"/>
                    <a:pt x="117338" y="518310"/>
                    <a:pt x="124814" y="518310"/>
                  </a:cubicBezTo>
                  <a:lnTo>
                    <a:pt x="154718" y="518310"/>
                  </a:lnTo>
                  <a:lnTo>
                    <a:pt x="154718" y="461281"/>
                  </a:lnTo>
                  <a:cubicBezTo>
                    <a:pt x="138520" y="456322"/>
                    <a:pt x="126060" y="440205"/>
                    <a:pt x="126060" y="421609"/>
                  </a:cubicBezTo>
                  <a:cubicBezTo>
                    <a:pt x="126060" y="398053"/>
                    <a:pt x="145996" y="378217"/>
                    <a:pt x="169670" y="378217"/>
                  </a:cubicBezTo>
                  <a:cubicBezTo>
                    <a:pt x="178390" y="378217"/>
                    <a:pt x="184620" y="380697"/>
                    <a:pt x="192096" y="384416"/>
                  </a:cubicBezTo>
                  <a:lnTo>
                    <a:pt x="302988" y="269118"/>
                  </a:lnTo>
                  <a:cubicBezTo>
                    <a:pt x="301742" y="264159"/>
                    <a:pt x="300496" y="259200"/>
                    <a:pt x="300496" y="254241"/>
                  </a:cubicBezTo>
                  <a:cubicBezTo>
                    <a:pt x="300496" y="230686"/>
                    <a:pt x="320430" y="212089"/>
                    <a:pt x="344104" y="212089"/>
                  </a:cubicBezTo>
                  <a:cubicBezTo>
                    <a:pt x="367778" y="212089"/>
                    <a:pt x="387712" y="230686"/>
                    <a:pt x="387712" y="254241"/>
                  </a:cubicBezTo>
                  <a:cubicBezTo>
                    <a:pt x="387712" y="259200"/>
                    <a:pt x="386466" y="262919"/>
                    <a:pt x="385220" y="267878"/>
                  </a:cubicBezTo>
                  <a:lnTo>
                    <a:pt x="494866" y="352182"/>
                  </a:lnTo>
                  <a:cubicBezTo>
                    <a:pt x="501096" y="348463"/>
                    <a:pt x="508572" y="345983"/>
                    <a:pt x="517292" y="345983"/>
                  </a:cubicBezTo>
                  <a:cubicBezTo>
                    <a:pt x="524768" y="345983"/>
                    <a:pt x="530998" y="347223"/>
                    <a:pt x="535982" y="349703"/>
                  </a:cubicBezTo>
                  <a:lnTo>
                    <a:pt x="635660" y="253001"/>
                  </a:lnTo>
                  <a:cubicBezTo>
                    <a:pt x="634414" y="246802"/>
                    <a:pt x="631922" y="241843"/>
                    <a:pt x="631922" y="235645"/>
                  </a:cubicBezTo>
                  <a:cubicBezTo>
                    <a:pt x="631922" y="212089"/>
                    <a:pt x="651856" y="192253"/>
                    <a:pt x="675530" y="192253"/>
                  </a:cubicBezTo>
                  <a:close/>
                  <a:moveTo>
                    <a:pt x="77012" y="128557"/>
                  </a:moveTo>
                  <a:lnTo>
                    <a:pt x="77012" y="607840"/>
                  </a:lnTo>
                  <a:lnTo>
                    <a:pt x="776320" y="607840"/>
                  </a:lnTo>
                  <a:lnTo>
                    <a:pt x="776320" y="128557"/>
                  </a:lnTo>
                  <a:close/>
                  <a:moveTo>
                    <a:pt x="428530" y="0"/>
                  </a:moveTo>
                  <a:cubicBezTo>
                    <a:pt x="444676" y="0"/>
                    <a:pt x="457098" y="13729"/>
                    <a:pt x="457098" y="31203"/>
                  </a:cubicBezTo>
                  <a:cubicBezTo>
                    <a:pt x="457098" y="42436"/>
                    <a:pt x="450888" y="51173"/>
                    <a:pt x="442192" y="56166"/>
                  </a:cubicBezTo>
                  <a:lnTo>
                    <a:pt x="442192" y="99850"/>
                  </a:lnTo>
                  <a:lnTo>
                    <a:pt x="807374" y="99850"/>
                  </a:lnTo>
                  <a:lnTo>
                    <a:pt x="868236" y="99850"/>
                  </a:lnTo>
                  <a:cubicBezTo>
                    <a:pt x="876932" y="99850"/>
                    <a:pt x="883142" y="106091"/>
                    <a:pt x="883142" y="113580"/>
                  </a:cubicBezTo>
                  <a:cubicBezTo>
                    <a:pt x="883142" y="122317"/>
                    <a:pt x="876932" y="128557"/>
                    <a:pt x="868236" y="128557"/>
                  </a:cubicBezTo>
                  <a:lnTo>
                    <a:pt x="807374" y="128557"/>
                  </a:lnTo>
                  <a:lnTo>
                    <a:pt x="807374" y="637795"/>
                  </a:lnTo>
                  <a:lnTo>
                    <a:pt x="442192" y="637795"/>
                  </a:lnTo>
                  <a:lnTo>
                    <a:pt x="442192" y="838744"/>
                  </a:lnTo>
                  <a:lnTo>
                    <a:pt x="657078" y="1027211"/>
                  </a:lnTo>
                  <a:cubicBezTo>
                    <a:pt x="663288" y="1033452"/>
                    <a:pt x="663288" y="1042189"/>
                    <a:pt x="658320" y="1048430"/>
                  </a:cubicBezTo>
                  <a:cubicBezTo>
                    <a:pt x="655836" y="1052174"/>
                    <a:pt x="650868" y="1053422"/>
                    <a:pt x="647140" y="1053422"/>
                  </a:cubicBezTo>
                  <a:cubicBezTo>
                    <a:pt x="643414" y="1053422"/>
                    <a:pt x="640930" y="1052174"/>
                    <a:pt x="637204" y="1049678"/>
                  </a:cubicBezTo>
                  <a:lnTo>
                    <a:pt x="442192" y="878684"/>
                  </a:lnTo>
                  <a:lnTo>
                    <a:pt x="442192" y="1065903"/>
                  </a:lnTo>
                  <a:cubicBezTo>
                    <a:pt x="442192" y="1074640"/>
                    <a:pt x="435982" y="1080881"/>
                    <a:pt x="428530" y="1080881"/>
                  </a:cubicBezTo>
                  <a:cubicBezTo>
                    <a:pt x="419834" y="1080881"/>
                    <a:pt x="412382" y="1074640"/>
                    <a:pt x="412382" y="1065903"/>
                  </a:cubicBezTo>
                  <a:lnTo>
                    <a:pt x="412382" y="878684"/>
                  </a:lnTo>
                  <a:lnTo>
                    <a:pt x="213644" y="1049678"/>
                  </a:lnTo>
                  <a:cubicBezTo>
                    <a:pt x="209918" y="1052174"/>
                    <a:pt x="207434" y="1053422"/>
                    <a:pt x="203708" y="1053422"/>
                  </a:cubicBezTo>
                  <a:cubicBezTo>
                    <a:pt x="199980" y="1053422"/>
                    <a:pt x="195012" y="1052174"/>
                    <a:pt x="193770" y="1048430"/>
                  </a:cubicBezTo>
                  <a:cubicBezTo>
                    <a:pt x="187560" y="1042189"/>
                    <a:pt x="187560" y="1033452"/>
                    <a:pt x="195012" y="1027211"/>
                  </a:cubicBezTo>
                  <a:lnTo>
                    <a:pt x="412382" y="838744"/>
                  </a:lnTo>
                  <a:lnTo>
                    <a:pt x="412382" y="637795"/>
                  </a:lnTo>
                  <a:lnTo>
                    <a:pt x="47202" y="637795"/>
                  </a:lnTo>
                  <a:lnTo>
                    <a:pt x="47202" y="128557"/>
                  </a:lnTo>
                  <a:lnTo>
                    <a:pt x="13664" y="128557"/>
                  </a:lnTo>
                  <a:cubicBezTo>
                    <a:pt x="6212" y="128557"/>
                    <a:pt x="0" y="122317"/>
                    <a:pt x="0" y="113580"/>
                  </a:cubicBezTo>
                  <a:cubicBezTo>
                    <a:pt x="0" y="106091"/>
                    <a:pt x="6212" y="99850"/>
                    <a:pt x="13664" y="99850"/>
                  </a:cubicBezTo>
                  <a:lnTo>
                    <a:pt x="47202" y="99850"/>
                  </a:lnTo>
                  <a:lnTo>
                    <a:pt x="412382" y="99850"/>
                  </a:lnTo>
                  <a:lnTo>
                    <a:pt x="412382" y="56166"/>
                  </a:lnTo>
                  <a:cubicBezTo>
                    <a:pt x="403688" y="51173"/>
                    <a:pt x="397476" y="42436"/>
                    <a:pt x="397476" y="31203"/>
                  </a:cubicBezTo>
                  <a:cubicBezTo>
                    <a:pt x="397476" y="13729"/>
                    <a:pt x="411140" y="0"/>
                    <a:pt x="428530" y="0"/>
                  </a:cubicBezTo>
                  <a:close/>
                </a:path>
              </a:pathLst>
            </a:custGeom>
            <a:solidFill>
              <a:srgbClr val="1113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33" name="Freeform 184">
              <a:extLst>
                <a:ext uri="{FF2B5EF4-FFF2-40B4-BE49-F238E27FC236}">
                  <a16:creationId xmlns:a16="http://schemas.microsoft.com/office/drawing/2014/main" id="{D291514D-9A93-6714-58F0-ACCD3111B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2577" y="9796783"/>
              <a:ext cx="27466" cy="27464"/>
            </a:xfrm>
            <a:custGeom>
              <a:avLst/>
              <a:gdLst>
                <a:gd name="T0" fmla="*/ 22 w 23"/>
                <a:gd name="T1" fmla="*/ 10 h 22"/>
                <a:gd name="T2" fmla="*/ 22 w 23"/>
                <a:gd name="T3" fmla="*/ 10 h 22"/>
                <a:gd name="T4" fmla="*/ 11 w 23"/>
                <a:gd name="T5" fmla="*/ 0 h 22"/>
                <a:gd name="T6" fmla="*/ 11 w 23"/>
                <a:gd name="T7" fmla="*/ 0 h 22"/>
                <a:gd name="T8" fmla="*/ 0 w 23"/>
                <a:gd name="T9" fmla="*/ 10 h 22"/>
                <a:gd name="T10" fmla="*/ 0 w 23"/>
                <a:gd name="T11" fmla="*/ 10 h 22"/>
                <a:gd name="T12" fmla="*/ 11 w 23"/>
                <a:gd name="T13" fmla="*/ 21 h 22"/>
                <a:gd name="T14" fmla="*/ 11 w 23"/>
                <a:gd name="T15" fmla="*/ 21 h 22"/>
                <a:gd name="T16" fmla="*/ 22 w 23"/>
                <a:gd name="T1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2">
                  <a:moveTo>
                    <a:pt x="22" y="10"/>
                  </a:moveTo>
                  <a:lnTo>
                    <a:pt x="22" y="10"/>
                  </a:lnTo>
                  <a:cubicBezTo>
                    <a:pt x="22" y="4"/>
                    <a:pt x="17" y="0"/>
                    <a:pt x="11" y="0"/>
                  </a:cubicBezTo>
                  <a:lnTo>
                    <a:pt x="11" y="0"/>
                  </a:lnTo>
                  <a:cubicBezTo>
                    <a:pt x="5" y="0"/>
                    <a:pt x="0" y="4"/>
                    <a:pt x="0" y="10"/>
                  </a:cubicBezTo>
                  <a:lnTo>
                    <a:pt x="0" y="10"/>
                  </a:lnTo>
                  <a:cubicBezTo>
                    <a:pt x="0" y="16"/>
                    <a:pt x="5" y="21"/>
                    <a:pt x="11" y="21"/>
                  </a:cubicBezTo>
                  <a:lnTo>
                    <a:pt x="11" y="21"/>
                  </a:lnTo>
                  <a:cubicBezTo>
                    <a:pt x="17" y="21"/>
                    <a:pt x="22" y="16"/>
                    <a:pt x="22" y="10"/>
                  </a:cubicBezTo>
                </a:path>
              </a:pathLst>
            </a:custGeom>
            <a:solidFill>
              <a:srgbClr val="F84C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34" name="Freeform 185">
              <a:extLst>
                <a:ext uri="{FF2B5EF4-FFF2-40B4-BE49-F238E27FC236}">
                  <a16:creationId xmlns:a16="http://schemas.microsoft.com/office/drawing/2014/main" id="{390C8F6B-A751-0688-C48F-D7D3A37C3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2295" y="9967065"/>
              <a:ext cx="27464" cy="27466"/>
            </a:xfrm>
            <a:custGeom>
              <a:avLst/>
              <a:gdLst>
                <a:gd name="T0" fmla="*/ 21 w 22"/>
                <a:gd name="T1" fmla="*/ 11 h 23"/>
                <a:gd name="T2" fmla="*/ 21 w 22"/>
                <a:gd name="T3" fmla="*/ 11 h 23"/>
                <a:gd name="T4" fmla="*/ 10 w 22"/>
                <a:gd name="T5" fmla="*/ 0 h 23"/>
                <a:gd name="T6" fmla="*/ 10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10 w 22"/>
                <a:gd name="T13" fmla="*/ 22 h 23"/>
                <a:gd name="T14" fmla="*/ 10 w 22"/>
                <a:gd name="T15" fmla="*/ 22 h 23"/>
                <a:gd name="T16" fmla="*/ 21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21" y="11"/>
                  </a:moveTo>
                  <a:lnTo>
                    <a:pt x="21" y="11"/>
                  </a:lnTo>
                  <a:cubicBezTo>
                    <a:pt x="21" y="5"/>
                    <a:pt x="16" y="0"/>
                    <a:pt x="10" y="0"/>
                  </a:cubicBezTo>
                  <a:lnTo>
                    <a:pt x="10" y="0"/>
                  </a:lnTo>
                  <a:cubicBezTo>
                    <a:pt x="5" y="0"/>
                    <a:pt x="0" y="5"/>
                    <a:pt x="0" y="11"/>
                  </a:cubicBezTo>
                  <a:lnTo>
                    <a:pt x="0" y="11"/>
                  </a:lnTo>
                  <a:cubicBezTo>
                    <a:pt x="0" y="17"/>
                    <a:pt x="5" y="22"/>
                    <a:pt x="10" y="22"/>
                  </a:cubicBezTo>
                  <a:lnTo>
                    <a:pt x="10" y="22"/>
                  </a:lnTo>
                  <a:cubicBezTo>
                    <a:pt x="16" y="22"/>
                    <a:pt x="21" y="17"/>
                    <a:pt x="21" y="11"/>
                  </a:cubicBezTo>
                </a:path>
              </a:pathLst>
            </a:custGeom>
            <a:solidFill>
              <a:srgbClr val="FFC94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35" name="Freeform 186">
              <a:extLst>
                <a:ext uri="{FF2B5EF4-FFF2-40B4-BE49-F238E27FC236}">
                  <a16:creationId xmlns:a16="http://schemas.microsoft.com/office/drawing/2014/main" id="{2F0B9FDC-6B73-BE70-0D74-E3A64C41A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7656" y="9780302"/>
              <a:ext cx="27464" cy="27466"/>
            </a:xfrm>
            <a:custGeom>
              <a:avLst/>
              <a:gdLst>
                <a:gd name="T0" fmla="*/ 22 w 23"/>
                <a:gd name="T1" fmla="*/ 11 h 23"/>
                <a:gd name="T2" fmla="*/ 22 w 23"/>
                <a:gd name="T3" fmla="*/ 11 h 23"/>
                <a:gd name="T4" fmla="*/ 11 w 23"/>
                <a:gd name="T5" fmla="*/ 0 h 23"/>
                <a:gd name="T6" fmla="*/ 11 w 23"/>
                <a:gd name="T7" fmla="*/ 0 h 23"/>
                <a:gd name="T8" fmla="*/ 0 w 23"/>
                <a:gd name="T9" fmla="*/ 11 h 23"/>
                <a:gd name="T10" fmla="*/ 0 w 23"/>
                <a:gd name="T11" fmla="*/ 11 h 23"/>
                <a:gd name="T12" fmla="*/ 11 w 23"/>
                <a:gd name="T13" fmla="*/ 22 h 23"/>
                <a:gd name="T14" fmla="*/ 11 w 23"/>
                <a:gd name="T15" fmla="*/ 22 h 23"/>
                <a:gd name="T16" fmla="*/ 22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lnTo>
                    <a:pt x="22" y="11"/>
                  </a:lnTo>
                  <a:cubicBezTo>
                    <a:pt x="22" y="5"/>
                    <a:pt x="17" y="0"/>
                    <a:pt x="11" y="0"/>
                  </a:cubicBezTo>
                  <a:lnTo>
                    <a:pt x="11" y="0"/>
                  </a:lnTo>
                  <a:cubicBezTo>
                    <a:pt x="5" y="0"/>
                    <a:pt x="0" y="5"/>
                    <a:pt x="0" y="11"/>
                  </a:cubicBezTo>
                  <a:lnTo>
                    <a:pt x="0" y="11"/>
                  </a:lnTo>
                  <a:cubicBezTo>
                    <a:pt x="0" y="17"/>
                    <a:pt x="5" y="22"/>
                    <a:pt x="11" y="22"/>
                  </a:cubicBezTo>
                  <a:lnTo>
                    <a:pt x="11" y="22"/>
                  </a:lnTo>
                  <a:cubicBezTo>
                    <a:pt x="17" y="22"/>
                    <a:pt x="22" y="17"/>
                    <a:pt x="22" y="11"/>
                  </a:cubicBezTo>
                </a:path>
              </a:pathLst>
            </a:custGeom>
            <a:solidFill>
              <a:srgbClr val="75CF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36" name="Freeform 187">
              <a:extLst>
                <a:ext uri="{FF2B5EF4-FFF2-40B4-BE49-F238E27FC236}">
                  <a16:creationId xmlns:a16="http://schemas.microsoft.com/office/drawing/2014/main" id="{4AE337A5-5167-32CF-3647-40A7C11BA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88353" y="9934107"/>
              <a:ext cx="27466" cy="27466"/>
            </a:xfrm>
            <a:custGeom>
              <a:avLst/>
              <a:gdLst>
                <a:gd name="T0" fmla="*/ 21 w 22"/>
                <a:gd name="T1" fmla="*/ 11 h 23"/>
                <a:gd name="T2" fmla="*/ 21 w 22"/>
                <a:gd name="T3" fmla="*/ 11 h 23"/>
                <a:gd name="T4" fmla="*/ 10 w 22"/>
                <a:gd name="T5" fmla="*/ 0 h 23"/>
                <a:gd name="T6" fmla="*/ 10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10 w 22"/>
                <a:gd name="T13" fmla="*/ 22 h 23"/>
                <a:gd name="T14" fmla="*/ 10 w 22"/>
                <a:gd name="T15" fmla="*/ 22 h 23"/>
                <a:gd name="T16" fmla="*/ 21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21" y="11"/>
                  </a:moveTo>
                  <a:lnTo>
                    <a:pt x="21" y="11"/>
                  </a:lnTo>
                  <a:cubicBezTo>
                    <a:pt x="21" y="5"/>
                    <a:pt x="16" y="0"/>
                    <a:pt x="10" y="0"/>
                  </a:cubicBezTo>
                  <a:lnTo>
                    <a:pt x="10" y="0"/>
                  </a:lnTo>
                  <a:cubicBezTo>
                    <a:pt x="5" y="0"/>
                    <a:pt x="0" y="5"/>
                    <a:pt x="0" y="11"/>
                  </a:cubicBezTo>
                  <a:lnTo>
                    <a:pt x="0" y="11"/>
                  </a:lnTo>
                  <a:cubicBezTo>
                    <a:pt x="0" y="17"/>
                    <a:pt x="5" y="22"/>
                    <a:pt x="10" y="22"/>
                  </a:cubicBezTo>
                  <a:lnTo>
                    <a:pt x="10" y="22"/>
                  </a:lnTo>
                  <a:cubicBezTo>
                    <a:pt x="16" y="22"/>
                    <a:pt x="21" y="17"/>
                    <a:pt x="21" y="11"/>
                  </a:cubicBezTo>
                </a:path>
              </a:pathLst>
            </a:custGeom>
            <a:solidFill>
              <a:srgbClr val="59AB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37" name="Freeform 188">
              <a:extLst>
                <a:ext uri="{FF2B5EF4-FFF2-40B4-BE49-F238E27FC236}">
                  <a16:creationId xmlns:a16="http://schemas.microsoft.com/office/drawing/2014/main" id="{F68AF665-C7CD-8019-D32C-731641F28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9759" y="9829742"/>
              <a:ext cx="477896" cy="247186"/>
            </a:xfrm>
            <a:custGeom>
              <a:avLst/>
              <a:gdLst>
                <a:gd name="T0" fmla="*/ 299 w 383"/>
                <a:gd name="T1" fmla="*/ 78 h 198"/>
                <a:gd name="T2" fmla="*/ 299 w 383"/>
                <a:gd name="T3" fmla="*/ 78 h 198"/>
                <a:gd name="T4" fmla="*/ 302 w 383"/>
                <a:gd name="T5" fmla="*/ 92 h 198"/>
                <a:gd name="T6" fmla="*/ 302 w 383"/>
                <a:gd name="T7" fmla="*/ 92 h 198"/>
                <a:gd name="T8" fmla="*/ 267 w 383"/>
                <a:gd name="T9" fmla="*/ 127 h 198"/>
                <a:gd name="T10" fmla="*/ 267 w 383"/>
                <a:gd name="T11" fmla="*/ 127 h 198"/>
                <a:gd name="T12" fmla="*/ 233 w 383"/>
                <a:gd name="T13" fmla="*/ 92 h 198"/>
                <a:gd name="T14" fmla="*/ 233 w 383"/>
                <a:gd name="T15" fmla="*/ 92 h 198"/>
                <a:gd name="T16" fmla="*/ 234 w 383"/>
                <a:gd name="T17" fmla="*/ 82 h 198"/>
                <a:gd name="T18" fmla="*/ 146 w 383"/>
                <a:gd name="T19" fmla="*/ 14 h 198"/>
                <a:gd name="T20" fmla="*/ 146 w 383"/>
                <a:gd name="T21" fmla="*/ 14 h 198"/>
                <a:gd name="T22" fmla="*/ 128 w 383"/>
                <a:gd name="T23" fmla="*/ 19 h 198"/>
                <a:gd name="T24" fmla="*/ 128 w 383"/>
                <a:gd name="T25" fmla="*/ 19 h 198"/>
                <a:gd name="T26" fmla="*/ 111 w 383"/>
                <a:gd name="T27" fmla="*/ 15 h 198"/>
                <a:gd name="T28" fmla="*/ 21 w 383"/>
                <a:gd name="T29" fmla="*/ 108 h 198"/>
                <a:gd name="T30" fmla="*/ 21 w 383"/>
                <a:gd name="T31" fmla="*/ 108 h 198"/>
                <a:gd name="T32" fmla="*/ 23 w 383"/>
                <a:gd name="T33" fmla="*/ 119 h 198"/>
                <a:gd name="T34" fmla="*/ 23 w 383"/>
                <a:gd name="T35" fmla="*/ 119 h 198"/>
                <a:gd name="T36" fmla="*/ 0 w 383"/>
                <a:gd name="T37" fmla="*/ 151 h 198"/>
                <a:gd name="T38" fmla="*/ 0 w 383"/>
                <a:gd name="T39" fmla="*/ 197 h 198"/>
                <a:gd name="T40" fmla="*/ 382 w 383"/>
                <a:gd name="T41" fmla="*/ 197 h 198"/>
                <a:gd name="T42" fmla="*/ 382 w 383"/>
                <a:gd name="T43" fmla="*/ 1 h 198"/>
                <a:gd name="T44" fmla="*/ 382 w 383"/>
                <a:gd name="T45" fmla="*/ 1 h 198"/>
                <a:gd name="T46" fmla="*/ 379 w 383"/>
                <a:gd name="T47" fmla="*/ 0 h 198"/>
                <a:gd name="T48" fmla="*/ 299 w 383"/>
                <a:gd name="T49" fmla="*/ 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3" h="198">
                  <a:moveTo>
                    <a:pt x="299" y="78"/>
                  </a:moveTo>
                  <a:lnTo>
                    <a:pt x="299" y="78"/>
                  </a:lnTo>
                  <a:cubicBezTo>
                    <a:pt x="301" y="82"/>
                    <a:pt x="302" y="87"/>
                    <a:pt x="302" y="92"/>
                  </a:cubicBezTo>
                  <a:lnTo>
                    <a:pt x="302" y="92"/>
                  </a:lnTo>
                  <a:cubicBezTo>
                    <a:pt x="302" y="111"/>
                    <a:pt x="287" y="127"/>
                    <a:pt x="267" y="127"/>
                  </a:cubicBezTo>
                  <a:lnTo>
                    <a:pt x="267" y="127"/>
                  </a:lnTo>
                  <a:cubicBezTo>
                    <a:pt x="248" y="127"/>
                    <a:pt x="233" y="111"/>
                    <a:pt x="233" y="92"/>
                  </a:cubicBezTo>
                  <a:lnTo>
                    <a:pt x="233" y="92"/>
                  </a:lnTo>
                  <a:cubicBezTo>
                    <a:pt x="233" y="88"/>
                    <a:pt x="233" y="86"/>
                    <a:pt x="234" y="82"/>
                  </a:cubicBezTo>
                  <a:lnTo>
                    <a:pt x="146" y="14"/>
                  </a:lnTo>
                  <a:lnTo>
                    <a:pt x="146" y="14"/>
                  </a:lnTo>
                  <a:cubicBezTo>
                    <a:pt x="141" y="17"/>
                    <a:pt x="135" y="19"/>
                    <a:pt x="128" y="19"/>
                  </a:cubicBezTo>
                  <a:lnTo>
                    <a:pt x="128" y="19"/>
                  </a:lnTo>
                  <a:cubicBezTo>
                    <a:pt x="122" y="19"/>
                    <a:pt x="115" y="17"/>
                    <a:pt x="111" y="15"/>
                  </a:cubicBezTo>
                  <a:lnTo>
                    <a:pt x="21" y="108"/>
                  </a:lnTo>
                  <a:lnTo>
                    <a:pt x="21" y="108"/>
                  </a:lnTo>
                  <a:cubicBezTo>
                    <a:pt x="22" y="111"/>
                    <a:pt x="23" y="115"/>
                    <a:pt x="23" y="119"/>
                  </a:cubicBezTo>
                  <a:lnTo>
                    <a:pt x="23" y="119"/>
                  </a:lnTo>
                  <a:cubicBezTo>
                    <a:pt x="23" y="134"/>
                    <a:pt x="14" y="147"/>
                    <a:pt x="0" y="151"/>
                  </a:cubicBezTo>
                  <a:lnTo>
                    <a:pt x="0" y="197"/>
                  </a:lnTo>
                  <a:lnTo>
                    <a:pt x="382" y="197"/>
                  </a:lnTo>
                  <a:lnTo>
                    <a:pt x="382" y="1"/>
                  </a:lnTo>
                  <a:lnTo>
                    <a:pt x="382" y="1"/>
                  </a:lnTo>
                  <a:cubicBezTo>
                    <a:pt x="381" y="1"/>
                    <a:pt x="380" y="1"/>
                    <a:pt x="379" y="0"/>
                  </a:cubicBezTo>
                  <a:lnTo>
                    <a:pt x="299" y="78"/>
                  </a:lnTo>
                </a:path>
              </a:pathLst>
            </a:custGeom>
            <a:solidFill>
              <a:srgbClr val="D4E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</p:grpSp>
      <p:grpSp>
        <p:nvGrpSpPr>
          <p:cNvPr id="44" name="Group 60">
            <a:extLst>
              <a:ext uri="{FF2B5EF4-FFF2-40B4-BE49-F238E27FC236}">
                <a16:creationId xmlns:a16="http://schemas.microsoft.com/office/drawing/2014/main" id="{C3F004CC-4089-364A-3EBC-90B95AF63941}"/>
              </a:ext>
            </a:extLst>
          </p:cNvPr>
          <p:cNvGrpSpPr/>
          <p:nvPr/>
        </p:nvGrpSpPr>
        <p:grpSpPr>
          <a:xfrm>
            <a:off x="11586874" y="1140801"/>
            <a:ext cx="1202682" cy="1017498"/>
            <a:chOff x="11586874" y="1140801"/>
            <a:chExt cx="1202682" cy="1017498"/>
          </a:xfrm>
        </p:grpSpPr>
        <p:sp>
          <p:nvSpPr>
            <p:cNvPr id="45" name="Freeform 61">
              <a:extLst>
                <a:ext uri="{FF2B5EF4-FFF2-40B4-BE49-F238E27FC236}">
                  <a16:creationId xmlns:a16="http://schemas.microsoft.com/office/drawing/2014/main" id="{8FE80E78-D3EB-1C40-0167-9AC202154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6874" y="1140801"/>
              <a:ext cx="1202682" cy="1017498"/>
            </a:xfrm>
            <a:custGeom>
              <a:avLst/>
              <a:gdLst>
                <a:gd name="connsiteX0" fmla="*/ 601951 w 1202682"/>
                <a:gd name="connsiteY0" fmla="*/ 620132 h 1017498"/>
                <a:gd name="connsiteX1" fmla="*/ 599462 w 1202682"/>
                <a:gd name="connsiteY1" fmla="*/ 621376 h 1017498"/>
                <a:gd name="connsiteX2" fmla="*/ 545958 w 1202682"/>
                <a:gd name="connsiteY2" fmla="*/ 722127 h 1017498"/>
                <a:gd name="connsiteX3" fmla="*/ 523561 w 1202682"/>
                <a:gd name="connsiteY3" fmla="*/ 739541 h 1017498"/>
                <a:gd name="connsiteX4" fmla="*/ 410332 w 1202682"/>
                <a:gd name="connsiteY4" fmla="*/ 758198 h 1017498"/>
                <a:gd name="connsiteX5" fmla="*/ 409087 w 1202682"/>
                <a:gd name="connsiteY5" fmla="*/ 760686 h 1017498"/>
                <a:gd name="connsiteX6" fmla="*/ 409087 w 1202682"/>
                <a:gd name="connsiteY6" fmla="*/ 763174 h 1017498"/>
                <a:gd name="connsiteX7" fmla="*/ 488721 w 1202682"/>
                <a:gd name="connsiteY7" fmla="*/ 845267 h 1017498"/>
                <a:gd name="connsiteX8" fmla="*/ 497431 w 1202682"/>
                <a:gd name="connsiteY8" fmla="*/ 872631 h 1017498"/>
                <a:gd name="connsiteX9" fmla="*/ 481256 w 1202682"/>
                <a:gd name="connsiteY9" fmla="*/ 984577 h 1017498"/>
                <a:gd name="connsiteX10" fmla="*/ 482500 w 1202682"/>
                <a:gd name="connsiteY10" fmla="*/ 987065 h 1017498"/>
                <a:gd name="connsiteX11" fmla="*/ 486233 w 1202682"/>
                <a:gd name="connsiteY11" fmla="*/ 988308 h 1017498"/>
                <a:gd name="connsiteX12" fmla="*/ 588264 w 1202682"/>
                <a:gd name="connsiteY12" fmla="*/ 937311 h 1017498"/>
                <a:gd name="connsiteX13" fmla="*/ 615638 w 1202682"/>
                <a:gd name="connsiteY13" fmla="*/ 937311 h 1017498"/>
                <a:gd name="connsiteX14" fmla="*/ 717669 w 1202682"/>
                <a:gd name="connsiteY14" fmla="*/ 988308 h 1017498"/>
                <a:gd name="connsiteX15" fmla="*/ 720158 w 1202682"/>
                <a:gd name="connsiteY15" fmla="*/ 987065 h 1017498"/>
                <a:gd name="connsiteX16" fmla="*/ 721402 w 1202682"/>
                <a:gd name="connsiteY16" fmla="*/ 984577 h 1017498"/>
                <a:gd name="connsiteX17" fmla="*/ 705226 w 1202682"/>
                <a:gd name="connsiteY17" fmla="*/ 872631 h 1017498"/>
                <a:gd name="connsiteX18" fmla="*/ 713936 w 1202682"/>
                <a:gd name="connsiteY18" fmla="*/ 845267 h 1017498"/>
                <a:gd name="connsiteX19" fmla="*/ 793570 w 1202682"/>
                <a:gd name="connsiteY19" fmla="*/ 763174 h 1017498"/>
                <a:gd name="connsiteX20" fmla="*/ 793570 w 1202682"/>
                <a:gd name="connsiteY20" fmla="*/ 760686 h 1017498"/>
                <a:gd name="connsiteX21" fmla="*/ 792326 w 1202682"/>
                <a:gd name="connsiteY21" fmla="*/ 758198 h 1017498"/>
                <a:gd name="connsiteX22" fmla="*/ 679096 w 1202682"/>
                <a:gd name="connsiteY22" fmla="*/ 739541 h 1017498"/>
                <a:gd name="connsiteX23" fmla="*/ 656699 w 1202682"/>
                <a:gd name="connsiteY23" fmla="*/ 722127 h 1017498"/>
                <a:gd name="connsiteX24" fmla="*/ 604440 w 1202682"/>
                <a:gd name="connsiteY24" fmla="*/ 621376 h 1017498"/>
                <a:gd name="connsiteX25" fmla="*/ 601951 w 1202682"/>
                <a:gd name="connsiteY25" fmla="*/ 620132 h 1017498"/>
                <a:gd name="connsiteX26" fmla="*/ 565867 w 1202682"/>
                <a:gd name="connsiteY26" fmla="*/ 382559 h 1017498"/>
                <a:gd name="connsiteX27" fmla="*/ 547203 w 1202682"/>
                <a:gd name="connsiteY27" fmla="*/ 401217 h 1017498"/>
                <a:gd name="connsiteX28" fmla="*/ 547203 w 1202682"/>
                <a:gd name="connsiteY28" fmla="*/ 572866 h 1017498"/>
                <a:gd name="connsiteX29" fmla="*/ 565867 w 1202682"/>
                <a:gd name="connsiteY29" fmla="*/ 591524 h 1017498"/>
                <a:gd name="connsiteX30" fmla="*/ 636791 w 1202682"/>
                <a:gd name="connsiteY30" fmla="*/ 591524 h 1017498"/>
                <a:gd name="connsiteX31" fmla="*/ 655455 w 1202682"/>
                <a:gd name="connsiteY31" fmla="*/ 572866 h 1017498"/>
                <a:gd name="connsiteX32" fmla="*/ 655455 w 1202682"/>
                <a:gd name="connsiteY32" fmla="*/ 401217 h 1017498"/>
                <a:gd name="connsiteX33" fmla="*/ 636791 w 1202682"/>
                <a:gd name="connsiteY33" fmla="*/ 382559 h 1017498"/>
                <a:gd name="connsiteX34" fmla="*/ 977868 w 1202682"/>
                <a:gd name="connsiteY34" fmla="*/ 317509 h 1017498"/>
                <a:gd name="connsiteX35" fmla="*/ 924511 w 1202682"/>
                <a:gd name="connsiteY35" fmla="*/ 418701 h 1017498"/>
                <a:gd name="connsiteX36" fmla="*/ 902176 w 1202682"/>
                <a:gd name="connsiteY36" fmla="*/ 434941 h 1017498"/>
                <a:gd name="connsiteX37" fmla="*/ 789258 w 1202682"/>
                <a:gd name="connsiteY37" fmla="*/ 454930 h 1017498"/>
                <a:gd name="connsiteX38" fmla="*/ 786776 w 1202682"/>
                <a:gd name="connsiteY38" fmla="*/ 457429 h 1017498"/>
                <a:gd name="connsiteX39" fmla="*/ 788017 w 1202682"/>
                <a:gd name="connsiteY39" fmla="*/ 459927 h 1017498"/>
                <a:gd name="connsiteX40" fmla="*/ 867432 w 1202682"/>
                <a:gd name="connsiteY40" fmla="*/ 541131 h 1017498"/>
                <a:gd name="connsiteX41" fmla="*/ 876118 w 1202682"/>
                <a:gd name="connsiteY41" fmla="*/ 568615 h 1017498"/>
                <a:gd name="connsiteX42" fmla="*/ 859987 w 1202682"/>
                <a:gd name="connsiteY42" fmla="*/ 682300 h 1017498"/>
                <a:gd name="connsiteX43" fmla="*/ 861228 w 1202682"/>
                <a:gd name="connsiteY43" fmla="*/ 684798 h 1017498"/>
                <a:gd name="connsiteX44" fmla="*/ 863709 w 1202682"/>
                <a:gd name="connsiteY44" fmla="*/ 684798 h 1017498"/>
                <a:gd name="connsiteX45" fmla="*/ 965459 w 1202682"/>
                <a:gd name="connsiteY45" fmla="*/ 633578 h 1017498"/>
                <a:gd name="connsiteX46" fmla="*/ 980350 w 1202682"/>
                <a:gd name="connsiteY46" fmla="*/ 631079 h 1017498"/>
                <a:gd name="connsiteX47" fmla="*/ 993999 w 1202682"/>
                <a:gd name="connsiteY47" fmla="*/ 633578 h 1017498"/>
                <a:gd name="connsiteX48" fmla="*/ 1095749 w 1202682"/>
                <a:gd name="connsiteY48" fmla="*/ 684798 h 1017498"/>
                <a:gd name="connsiteX49" fmla="*/ 1099472 w 1202682"/>
                <a:gd name="connsiteY49" fmla="*/ 684798 h 1017498"/>
                <a:gd name="connsiteX50" fmla="*/ 1099472 w 1202682"/>
                <a:gd name="connsiteY50" fmla="*/ 682300 h 1017498"/>
                <a:gd name="connsiteX51" fmla="*/ 1084581 w 1202682"/>
                <a:gd name="connsiteY51" fmla="*/ 568615 h 1017498"/>
                <a:gd name="connsiteX52" fmla="*/ 1093267 w 1202682"/>
                <a:gd name="connsiteY52" fmla="*/ 541131 h 1017498"/>
                <a:gd name="connsiteX53" fmla="*/ 1172682 w 1202682"/>
                <a:gd name="connsiteY53" fmla="*/ 459927 h 1017498"/>
                <a:gd name="connsiteX54" fmla="*/ 1172682 w 1202682"/>
                <a:gd name="connsiteY54" fmla="*/ 457429 h 1017498"/>
                <a:gd name="connsiteX55" fmla="*/ 1170200 w 1202682"/>
                <a:gd name="connsiteY55" fmla="*/ 454930 h 1017498"/>
                <a:gd name="connsiteX56" fmla="*/ 1058523 w 1202682"/>
                <a:gd name="connsiteY56" fmla="*/ 434941 h 1017498"/>
                <a:gd name="connsiteX57" fmla="*/ 1036188 w 1202682"/>
                <a:gd name="connsiteY57" fmla="*/ 418701 h 1017498"/>
                <a:gd name="connsiteX58" fmla="*/ 982831 w 1202682"/>
                <a:gd name="connsiteY58" fmla="*/ 317509 h 1017498"/>
                <a:gd name="connsiteX59" fmla="*/ 977868 w 1202682"/>
                <a:gd name="connsiteY59" fmla="*/ 317509 h 1017498"/>
                <a:gd name="connsiteX60" fmla="*/ 222309 w 1202682"/>
                <a:gd name="connsiteY60" fmla="*/ 316259 h 1017498"/>
                <a:gd name="connsiteX61" fmla="*/ 219827 w 1202682"/>
                <a:gd name="connsiteY61" fmla="*/ 317509 h 1017498"/>
                <a:gd name="connsiteX62" fmla="*/ 167711 w 1202682"/>
                <a:gd name="connsiteY62" fmla="*/ 418701 h 1017498"/>
                <a:gd name="connsiteX63" fmla="*/ 144135 w 1202682"/>
                <a:gd name="connsiteY63" fmla="*/ 434941 h 1017498"/>
                <a:gd name="connsiteX64" fmla="*/ 32458 w 1202682"/>
                <a:gd name="connsiteY64" fmla="*/ 454930 h 1017498"/>
                <a:gd name="connsiteX65" fmla="*/ 29976 w 1202682"/>
                <a:gd name="connsiteY65" fmla="*/ 457429 h 1017498"/>
                <a:gd name="connsiteX66" fmla="*/ 31217 w 1202682"/>
                <a:gd name="connsiteY66" fmla="*/ 459927 h 1017498"/>
                <a:gd name="connsiteX67" fmla="*/ 109391 w 1202682"/>
                <a:gd name="connsiteY67" fmla="*/ 541131 h 1017498"/>
                <a:gd name="connsiteX68" fmla="*/ 118077 w 1202682"/>
                <a:gd name="connsiteY68" fmla="*/ 568615 h 1017498"/>
                <a:gd name="connsiteX69" fmla="*/ 103187 w 1202682"/>
                <a:gd name="connsiteY69" fmla="*/ 682300 h 1017498"/>
                <a:gd name="connsiteX70" fmla="*/ 103187 w 1202682"/>
                <a:gd name="connsiteY70" fmla="*/ 684798 h 1017498"/>
                <a:gd name="connsiteX71" fmla="*/ 106909 w 1202682"/>
                <a:gd name="connsiteY71" fmla="*/ 684798 h 1017498"/>
                <a:gd name="connsiteX72" fmla="*/ 208659 w 1202682"/>
                <a:gd name="connsiteY72" fmla="*/ 633578 h 1017498"/>
                <a:gd name="connsiteX73" fmla="*/ 237199 w 1202682"/>
                <a:gd name="connsiteY73" fmla="*/ 633578 h 1017498"/>
                <a:gd name="connsiteX74" fmla="*/ 338949 w 1202682"/>
                <a:gd name="connsiteY74" fmla="*/ 684798 h 1017498"/>
                <a:gd name="connsiteX75" fmla="*/ 341431 w 1202682"/>
                <a:gd name="connsiteY75" fmla="*/ 684798 h 1017498"/>
                <a:gd name="connsiteX76" fmla="*/ 342671 w 1202682"/>
                <a:gd name="connsiteY76" fmla="*/ 682300 h 1017498"/>
                <a:gd name="connsiteX77" fmla="*/ 326540 w 1202682"/>
                <a:gd name="connsiteY77" fmla="*/ 568615 h 1017498"/>
                <a:gd name="connsiteX78" fmla="*/ 335226 w 1202682"/>
                <a:gd name="connsiteY78" fmla="*/ 541131 h 1017498"/>
                <a:gd name="connsiteX79" fmla="*/ 414641 w 1202682"/>
                <a:gd name="connsiteY79" fmla="*/ 459927 h 1017498"/>
                <a:gd name="connsiteX80" fmla="*/ 415882 w 1202682"/>
                <a:gd name="connsiteY80" fmla="*/ 457429 h 1017498"/>
                <a:gd name="connsiteX81" fmla="*/ 413400 w 1202682"/>
                <a:gd name="connsiteY81" fmla="*/ 454930 h 1017498"/>
                <a:gd name="connsiteX82" fmla="*/ 300482 w 1202682"/>
                <a:gd name="connsiteY82" fmla="*/ 434941 h 1017498"/>
                <a:gd name="connsiteX83" fmla="*/ 278147 w 1202682"/>
                <a:gd name="connsiteY83" fmla="*/ 418701 h 1017498"/>
                <a:gd name="connsiteX84" fmla="*/ 224790 w 1202682"/>
                <a:gd name="connsiteY84" fmla="*/ 317509 h 1017498"/>
                <a:gd name="connsiteX85" fmla="*/ 222309 w 1202682"/>
                <a:gd name="connsiteY85" fmla="*/ 316259 h 1017498"/>
                <a:gd name="connsiteX86" fmla="*/ 943124 w 1202682"/>
                <a:gd name="connsiteY86" fmla="*/ 77646 h 1017498"/>
                <a:gd name="connsiteX87" fmla="*/ 925752 w 1202682"/>
                <a:gd name="connsiteY87" fmla="*/ 95136 h 1017498"/>
                <a:gd name="connsiteX88" fmla="*/ 925752 w 1202682"/>
                <a:gd name="connsiteY88" fmla="*/ 267537 h 1017498"/>
                <a:gd name="connsiteX89" fmla="*/ 943124 w 1202682"/>
                <a:gd name="connsiteY89" fmla="*/ 286277 h 1017498"/>
                <a:gd name="connsiteX90" fmla="*/ 1016334 w 1202682"/>
                <a:gd name="connsiteY90" fmla="*/ 286277 h 1017498"/>
                <a:gd name="connsiteX91" fmla="*/ 1034947 w 1202682"/>
                <a:gd name="connsiteY91" fmla="*/ 267537 h 1017498"/>
                <a:gd name="connsiteX92" fmla="*/ 1034947 w 1202682"/>
                <a:gd name="connsiteY92" fmla="*/ 95136 h 1017498"/>
                <a:gd name="connsiteX93" fmla="*/ 1016334 w 1202682"/>
                <a:gd name="connsiteY93" fmla="*/ 77646 h 1017498"/>
                <a:gd name="connsiteX94" fmla="*/ 186324 w 1202682"/>
                <a:gd name="connsiteY94" fmla="*/ 77646 h 1017498"/>
                <a:gd name="connsiteX95" fmla="*/ 167711 w 1202682"/>
                <a:gd name="connsiteY95" fmla="*/ 95136 h 1017498"/>
                <a:gd name="connsiteX96" fmla="*/ 167711 w 1202682"/>
                <a:gd name="connsiteY96" fmla="*/ 267537 h 1017498"/>
                <a:gd name="connsiteX97" fmla="*/ 186324 w 1202682"/>
                <a:gd name="connsiteY97" fmla="*/ 286277 h 1017498"/>
                <a:gd name="connsiteX98" fmla="*/ 222309 w 1202682"/>
                <a:gd name="connsiteY98" fmla="*/ 286277 h 1017498"/>
                <a:gd name="connsiteX99" fmla="*/ 259534 w 1202682"/>
                <a:gd name="connsiteY99" fmla="*/ 286277 h 1017498"/>
                <a:gd name="connsiteX100" fmla="*/ 276906 w 1202682"/>
                <a:gd name="connsiteY100" fmla="*/ 267537 h 1017498"/>
                <a:gd name="connsiteX101" fmla="*/ 276906 w 1202682"/>
                <a:gd name="connsiteY101" fmla="*/ 95136 h 1017498"/>
                <a:gd name="connsiteX102" fmla="*/ 259534 w 1202682"/>
                <a:gd name="connsiteY102" fmla="*/ 77646 h 1017498"/>
                <a:gd name="connsiteX103" fmla="*/ 662921 w 1202682"/>
                <a:gd name="connsiteY103" fmla="*/ 34284 h 1017498"/>
                <a:gd name="connsiteX104" fmla="*/ 662921 w 1202682"/>
                <a:gd name="connsiteY104" fmla="*/ 361414 h 1017498"/>
                <a:gd name="connsiteX105" fmla="*/ 685318 w 1202682"/>
                <a:gd name="connsiteY105" fmla="*/ 401217 h 1017498"/>
                <a:gd name="connsiteX106" fmla="*/ 685318 w 1202682"/>
                <a:gd name="connsiteY106" fmla="*/ 470871 h 1017498"/>
                <a:gd name="connsiteX107" fmla="*/ 703982 w 1202682"/>
                <a:gd name="connsiteY107" fmla="*/ 438532 h 1017498"/>
                <a:gd name="connsiteX108" fmla="*/ 754998 w 1202682"/>
                <a:gd name="connsiteY108" fmla="*/ 54186 h 1017498"/>
                <a:gd name="connsiteX109" fmla="*/ 751265 w 1202682"/>
                <a:gd name="connsiteY109" fmla="*/ 40503 h 1017498"/>
                <a:gd name="connsiteX110" fmla="*/ 737578 w 1202682"/>
                <a:gd name="connsiteY110" fmla="*/ 34284 h 1017498"/>
                <a:gd name="connsiteX111" fmla="*/ 569600 w 1202682"/>
                <a:gd name="connsiteY111" fmla="*/ 34284 h 1017498"/>
                <a:gd name="connsiteX112" fmla="*/ 569600 w 1202682"/>
                <a:gd name="connsiteY112" fmla="*/ 352707 h 1017498"/>
                <a:gd name="connsiteX113" fmla="*/ 633058 w 1202682"/>
                <a:gd name="connsiteY113" fmla="*/ 352707 h 1017498"/>
                <a:gd name="connsiteX114" fmla="*/ 633058 w 1202682"/>
                <a:gd name="connsiteY114" fmla="*/ 34284 h 1017498"/>
                <a:gd name="connsiteX115" fmla="*/ 465080 w 1202682"/>
                <a:gd name="connsiteY115" fmla="*/ 34284 h 1017498"/>
                <a:gd name="connsiteX116" fmla="*/ 451393 w 1202682"/>
                <a:gd name="connsiteY116" fmla="*/ 40503 h 1017498"/>
                <a:gd name="connsiteX117" fmla="*/ 447660 w 1202682"/>
                <a:gd name="connsiteY117" fmla="*/ 54186 h 1017498"/>
                <a:gd name="connsiteX118" fmla="*/ 498676 w 1202682"/>
                <a:gd name="connsiteY118" fmla="*/ 439776 h 1017498"/>
                <a:gd name="connsiteX119" fmla="*/ 517340 w 1202682"/>
                <a:gd name="connsiteY119" fmla="*/ 470871 h 1017498"/>
                <a:gd name="connsiteX120" fmla="*/ 517340 w 1202682"/>
                <a:gd name="connsiteY120" fmla="*/ 401217 h 1017498"/>
                <a:gd name="connsiteX121" fmla="*/ 539737 w 1202682"/>
                <a:gd name="connsiteY121" fmla="*/ 361414 h 1017498"/>
                <a:gd name="connsiteX122" fmla="*/ 539737 w 1202682"/>
                <a:gd name="connsiteY122" fmla="*/ 34284 h 1017498"/>
                <a:gd name="connsiteX123" fmla="*/ 465080 w 1202682"/>
                <a:gd name="connsiteY123" fmla="*/ 4432 h 1017498"/>
                <a:gd name="connsiteX124" fmla="*/ 737578 w 1202682"/>
                <a:gd name="connsiteY124" fmla="*/ 4432 h 1017498"/>
                <a:gd name="connsiteX125" fmla="*/ 773662 w 1202682"/>
                <a:gd name="connsiteY125" fmla="*/ 20602 h 1017498"/>
                <a:gd name="connsiteX126" fmla="*/ 784860 w 1202682"/>
                <a:gd name="connsiteY126" fmla="*/ 57917 h 1017498"/>
                <a:gd name="connsiteX127" fmla="*/ 733845 w 1202682"/>
                <a:gd name="connsiteY127" fmla="*/ 443507 h 1017498"/>
                <a:gd name="connsiteX128" fmla="*/ 685318 w 1202682"/>
                <a:gd name="connsiteY128" fmla="*/ 504455 h 1017498"/>
                <a:gd name="connsiteX129" fmla="*/ 685318 w 1202682"/>
                <a:gd name="connsiteY129" fmla="*/ 572866 h 1017498"/>
                <a:gd name="connsiteX130" fmla="*/ 636791 w 1202682"/>
                <a:gd name="connsiteY130" fmla="*/ 620132 h 1017498"/>
                <a:gd name="connsiteX131" fmla="*/ 635547 w 1202682"/>
                <a:gd name="connsiteY131" fmla="*/ 620132 h 1017498"/>
                <a:gd name="connsiteX132" fmla="*/ 682829 w 1202682"/>
                <a:gd name="connsiteY132" fmla="*/ 708445 h 1017498"/>
                <a:gd name="connsiteX133" fmla="*/ 684074 w 1202682"/>
                <a:gd name="connsiteY133" fmla="*/ 709688 h 1017498"/>
                <a:gd name="connsiteX134" fmla="*/ 797303 w 1202682"/>
                <a:gd name="connsiteY134" fmla="*/ 729590 h 1017498"/>
                <a:gd name="connsiteX135" fmla="*/ 822189 w 1202682"/>
                <a:gd name="connsiteY135" fmla="*/ 750735 h 1017498"/>
                <a:gd name="connsiteX136" fmla="*/ 814723 w 1202682"/>
                <a:gd name="connsiteY136" fmla="*/ 784319 h 1017498"/>
                <a:gd name="connsiteX137" fmla="*/ 735089 w 1202682"/>
                <a:gd name="connsiteY137" fmla="*/ 865168 h 1017498"/>
                <a:gd name="connsiteX138" fmla="*/ 735089 w 1202682"/>
                <a:gd name="connsiteY138" fmla="*/ 867656 h 1017498"/>
                <a:gd name="connsiteX139" fmla="*/ 751265 w 1202682"/>
                <a:gd name="connsiteY139" fmla="*/ 980845 h 1017498"/>
                <a:gd name="connsiteX140" fmla="*/ 737578 w 1202682"/>
                <a:gd name="connsiteY140" fmla="*/ 1011941 h 1017498"/>
                <a:gd name="connsiteX141" fmla="*/ 703982 w 1202682"/>
                <a:gd name="connsiteY141" fmla="*/ 1014429 h 1017498"/>
                <a:gd name="connsiteX142" fmla="*/ 603195 w 1202682"/>
                <a:gd name="connsiteY142" fmla="*/ 964675 h 1017498"/>
                <a:gd name="connsiteX143" fmla="*/ 600707 w 1202682"/>
                <a:gd name="connsiteY143" fmla="*/ 964675 h 1017498"/>
                <a:gd name="connsiteX144" fmla="*/ 498676 w 1202682"/>
                <a:gd name="connsiteY144" fmla="*/ 1014429 h 1017498"/>
                <a:gd name="connsiteX145" fmla="*/ 483744 w 1202682"/>
                <a:gd name="connsiteY145" fmla="*/ 1016917 h 1017498"/>
                <a:gd name="connsiteX146" fmla="*/ 465080 w 1202682"/>
                <a:gd name="connsiteY146" fmla="*/ 1011941 h 1017498"/>
                <a:gd name="connsiteX147" fmla="*/ 452637 w 1202682"/>
                <a:gd name="connsiteY147" fmla="*/ 980845 h 1017498"/>
                <a:gd name="connsiteX148" fmla="*/ 467569 w 1202682"/>
                <a:gd name="connsiteY148" fmla="*/ 867656 h 1017498"/>
                <a:gd name="connsiteX149" fmla="*/ 467569 w 1202682"/>
                <a:gd name="connsiteY149" fmla="*/ 865168 h 1017498"/>
                <a:gd name="connsiteX150" fmla="*/ 387935 w 1202682"/>
                <a:gd name="connsiteY150" fmla="*/ 784319 h 1017498"/>
                <a:gd name="connsiteX151" fmla="*/ 380469 w 1202682"/>
                <a:gd name="connsiteY151" fmla="*/ 750735 h 1017498"/>
                <a:gd name="connsiteX152" fmla="*/ 405354 w 1202682"/>
                <a:gd name="connsiteY152" fmla="*/ 729590 h 1017498"/>
                <a:gd name="connsiteX153" fmla="*/ 518584 w 1202682"/>
                <a:gd name="connsiteY153" fmla="*/ 709688 h 1017498"/>
                <a:gd name="connsiteX154" fmla="*/ 519828 w 1202682"/>
                <a:gd name="connsiteY154" fmla="*/ 708445 h 1017498"/>
                <a:gd name="connsiteX155" fmla="*/ 567111 w 1202682"/>
                <a:gd name="connsiteY155" fmla="*/ 620132 h 1017498"/>
                <a:gd name="connsiteX156" fmla="*/ 565867 w 1202682"/>
                <a:gd name="connsiteY156" fmla="*/ 620132 h 1017498"/>
                <a:gd name="connsiteX157" fmla="*/ 517340 w 1202682"/>
                <a:gd name="connsiteY157" fmla="*/ 572866 h 1017498"/>
                <a:gd name="connsiteX158" fmla="*/ 517340 w 1202682"/>
                <a:gd name="connsiteY158" fmla="*/ 504455 h 1017498"/>
                <a:gd name="connsiteX159" fmla="*/ 468813 w 1202682"/>
                <a:gd name="connsiteY159" fmla="*/ 443507 h 1017498"/>
                <a:gd name="connsiteX160" fmla="*/ 417797 w 1202682"/>
                <a:gd name="connsiteY160" fmla="*/ 57917 h 1017498"/>
                <a:gd name="connsiteX161" fmla="*/ 428996 w 1202682"/>
                <a:gd name="connsiteY161" fmla="*/ 20602 h 1017498"/>
                <a:gd name="connsiteX162" fmla="*/ 465080 w 1202682"/>
                <a:gd name="connsiteY162" fmla="*/ 4432 h 1017498"/>
                <a:gd name="connsiteX163" fmla="*/ 843856 w 1202682"/>
                <a:gd name="connsiteY163" fmla="*/ 190 h 1017498"/>
                <a:gd name="connsiteX164" fmla="*/ 861228 w 1202682"/>
                <a:gd name="connsiteY164" fmla="*/ 12683 h 1017498"/>
                <a:gd name="connsiteX165" fmla="*/ 877359 w 1202682"/>
                <a:gd name="connsiteY165" fmla="*/ 133864 h 1017498"/>
                <a:gd name="connsiteX166" fmla="*/ 895972 w 1202682"/>
                <a:gd name="connsiteY166" fmla="*/ 165096 h 1017498"/>
                <a:gd name="connsiteX167" fmla="*/ 895972 w 1202682"/>
                <a:gd name="connsiteY167" fmla="*/ 95136 h 1017498"/>
                <a:gd name="connsiteX168" fmla="*/ 918307 w 1202682"/>
                <a:gd name="connsiteY168" fmla="*/ 55159 h 1017498"/>
                <a:gd name="connsiteX169" fmla="*/ 918307 w 1202682"/>
                <a:gd name="connsiteY169" fmla="*/ 15182 h 1017498"/>
                <a:gd name="connsiteX170" fmla="*/ 931956 w 1202682"/>
                <a:gd name="connsiteY170" fmla="*/ 190 h 1017498"/>
                <a:gd name="connsiteX171" fmla="*/ 948087 w 1202682"/>
                <a:gd name="connsiteY171" fmla="*/ 15182 h 1017498"/>
                <a:gd name="connsiteX172" fmla="*/ 948087 w 1202682"/>
                <a:gd name="connsiteY172" fmla="*/ 47663 h 1017498"/>
                <a:gd name="connsiteX173" fmla="*/ 1012612 w 1202682"/>
                <a:gd name="connsiteY173" fmla="*/ 47663 h 1017498"/>
                <a:gd name="connsiteX174" fmla="*/ 1012612 w 1202682"/>
                <a:gd name="connsiteY174" fmla="*/ 15182 h 1017498"/>
                <a:gd name="connsiteX175" fmla="*/ 1027502 w 1202682"/>
                <a:gd name="connsiteY175" fmla="*/ 190 h 1017498"/>
                <a:gd name="connsiteX176" fmla="*/ 1042392 w 1202682"/>
                <a:gd name="connsiteY176" fmla="*/ 15182 h 1017498"/>
                <a:gd name="connsiteX177" fmla="*/ 1042392 w 1202682"/>
                <a:gd name="connsiteY177" fmla="*/ 55159 h 1017498"/>
                <a:gd name="connsiteX178" fmla="*/ 1064728 w 1202682"/>
                <a:gd name="connsiteY178" fmla="*/ 95136 h 1017498"/>
                <a:gd name="connsiteX179" fmla="*/ 1064728 w 1202682"/>
                <a:gd name="connsiteY179" fmla="*/ 165096 h 1017498"/>
                <a:gd name="connsiteX180" fmla="*/ 1083340 w 1202682"/>
                <a:gd name="connsiteY180" fmla="*/ 133864 h 1017498"/>
                <a:gd name="connsiteX181" fmla="*/ 1099472 w 1202682"/>
                <a:gd name="connsiteY181" fmla="*/ 12683 h 1017498"/>
                <a:gd name="connsiteX182" fmla="*/ 1115603 w 1202682"/>
                <a:gd name="connsiteY182" fmla="*/ 190 h 1017498"/>
                <a:gd name="connsiteX183" fmla="*/ 1129252 w 1202682"/>
                <a:gd name="connsiteY183" fmla="*/ 16431 h 1017498"/>
                <a:gd name="connsiteX184" fmla="*/ 1113121 w 1202682"/>
                <a:gd name="connsiteY184" fmla="*/ 137612 h 1017498"/>
                <a:gd name="connsiteX185" fmla="*/ 1064728 w 1202682"/>
                <a:gd name="connsiteY185" fmla="*/ 200076 h 1017498"/>
                <a:gd name="connsiteX186" fmla="*/ 1064728 w 1202682"/>
                <a:gd name="connsiteY186" fmla="*/ 267537 h 1017498"/>
                <a:gd name="connsiteX187" fmla="*/ 1016334 w 1202682"/>
                <a:gd name="connsiteY187" fmla="*/ 316259 h 1017498"/>
                <a:gd name="connsiteX188" fmla="*/ 1015093 w 1202682"/>
                <a:gd name="connsiteY188" fmla="*/ 316259 h 1017498"/>
                <a:gd name="connsiteX189" fmla="*/ 1062246 w 1202682"/>
                <a:gd name="connsiteY189" fmla="*/ 403709 h 1017498"/>
                <a:gd name="connsiteX190" fmla="*/ 1063487 w 1202682"/>
                <a:gd name="connsiteY190" fmla="*/ 406208 h 1017498"/>
                <a:gd name="connsiteX191" fmla="*/ 1176404 w 1202682"/>
                <a:gd name="connsiteY191" fmla="*/ 426196 h 1017498"/>
                <a:gd name="connsiteX192" fmla="*/ 1201222 w 1202682"/>
                <a:gd name="connsiteY192" fmla="*/ 447434 h 1017498"/>
                <a:gd name="connsiteX193" fmla="*/ 1193776 w 1202682"/>
                <a:gd name="connsiteY193" fmla="*/ 479916 h 1017498"/>
                <a:gd name="connsiteX194" fmla="*/ 1114362 w 1202682"/>
                <a:gd name="connsiteY194" fmla="*/ 562369 h 1017498"/>
                <a:gd name="connsiteX195" fmla="*/ 1114362 w 1202682"/>
                <a:gd name="connsiteY195" fmla="*/ 564867 h 1017498"/>
                <a:gd name="connsiteX196" fmla="*/ 1129252 w 1202682"/>
                <a:gd name="connsiteY196" fmla="*/ 677303 h 1017498"/>
                <a:gd name="connsiteX197" fmla="*/ 1116844 w 1202682"/>
                <a:gd name="connsiteY197" fmla="*/ 708535 h 1017498"/>
                <a:gd name="connsiteX198" fmla="*/ 1098231 w 1202682"/>
                <a:gd name="connsiteY198" fmla="*/ 714781 h 1017498"/>
                <a:gd name="connsiteX199" fmla="*/ 1083340 w 1202682"/>
                <a:gd name="connsiteY199" fmla="*/ 711033 h 1017498"/>
                <a:gd name="connsiteX200" fmla="*/ 981590 w 1202682"/>
                <a:gd name="connsiteY200" fmla="*/ 661062 h 1017498"/>
                <a:gd name="connsiteX201" fmla="*/ 979109 w 1202682"/>
                <a:gd name="connsiteY201" fmla="*/ 661062 h 1017498"/>
                <a:gd name="connsiteX202" fmla="*/ 877359 w 1202682"/>
                <a:gd name="connsiteY202" fmla="*/ 711033 h 1017498"/>
                <a:gd name="connsiteX203" fmla="*/ 843856 w 1202682"/>
                <a:gd name="connsiteY203" fmla="*/ 708535 h 1017498"/>
                <a:gd name="connsiteX204" fmla="*/ 830206 w 1202682"/>
                <a:gd name="connsiteY204" fmla="*/ 677303 h 1017498"/>
                <a:gd name="connsiteX205" fmla="*/ 846337 w 1202682"/>
                <a:gd name="connsiteY205" fmla="*/ 564867 h 1017498"/>
                <a:gd name="connsiteX206" fmla="*/ 846337 w 1202682"/>
                <a:gd name="connsiteY206" fmla="*/ 562369 h 1017498"/>
                <a:gd name="connsiteX207" fmla="*/ 766923 w 1202682"/>
                <a:gd name="connsiteY207" fmla="*/ 479916 h 1017498"/>
                <a:gd name="connsiteX208" fmla="*/ 759478 w 1202682"/>
                <a:gd name="connsiteY208" fmla="*/ 447434 h 1017498"/>
                <a:gd name="connsiteX209" fmla="*/ 784295 w 1202682"/>
                <a:gd name="connsiteY209" fmla="*/ 426196 h 1017498"/>
                <a:gd name="connsiteX210" fmla="*/ 897212 w 1202682"/>
                <a:gd name="connsiteY210" fmla="*/ 406208 h 1017498"/>
                <a:gd name="connsiteX211" fmla="*/ 898453 w 1202682"/>
                <a:gd name="connsiteY211" fmla="*/ 403709 h 1017498"/>
                <a:gd name="connsiteX212" fmla="*/ 945606 w 1202682"/>
                <a:gd name="connsiteY212" fmla="*/ 316259 h 1017498"/>
                <a:gd name="connsiteX213" fmla="*/ 943124 w 1202682"/>
                <a:gd name="connsiteY213" fmla="*/ 316259 h 1017498"/>
                <a:gd name="connsiteX214" fmla="*/ 895972 w 1202682"/>
                <a:gd name="connsiteY214" fmla="*/ 267537 h 1017498"/>
                <a:gd name="connsiteX215" fmla="*/ 895972 w 1202682"/>
                <a:gd name="connsiteY215" fmla="*/ 200076 h 1017498"/>
                <a:gd name="connsiteX216" fmla="*/ 847578 w 1202682"/>
                <a:gd name="connsiteY216" fmla="*/ 137612 h 1017498"/>
                <a:gd name="connsiteX217" fmla="*/ 831447 w 1202682"/>
                <a:gd name="connsiteY217" fmla="*/ 16431 h 1017498"/>
                <a:gd name="connsiteX218" fmla="*/ 843856 w 1202682"/>
                <a:gd name="connsiteY218" fmla="*/ 190 h 1017498"/>
                <a:gd name="connsiteX219" fmla="*/ 87055 w 1202682"/>
                <a:gd name="connsiteY219" fmla="*/ 190 h 1017498"/>
                <a:gd name="connsiteX220" fmla="*/ 103187 w 1202682"/>
                <a:gd name="connsiteY220" fmla="*/ 12683 h 1017498"/>
                <a:gd name="connsiteX221" fmla="*/ 119318 w 1202682"/>
                <a:gd name="connsiteY221" fmla="*/ 133864 h 1017498"/>
                <a:gd name="connsiteX222" fmla="*/ 139171 w 1202682"/>
                <a:gd name="connsiteY222" fmla="*/ 165096 h 1017498"/>
                <a:gd name="connsiteX223" fmla="*/ 139171 w 1202682"/>
                <a:gd name="connsiteY223" fmla="*/ 95136 h 1017498"/>
                <a:gd name="connsiteX224" fmla="*/ 160266 w 1202682"/>
                <a:gd name="connsiteY224" fmla="*/ 55159 h 1017498"/>
                <a:gd name="connsiteX225" fmla="*/ 160266 w 1202682"/>
                <a:gd name="connsiteY225" fmla="*/ 15182 h 1017498"/>
                <a:gd name="connsiteX226" fmla="*/ 175156 w 1202682"/>
                <a:gd name="connsiteY226" fmla="*/ 190 h 1017498"/>
                <a:gd name="connsiteX227" fmla="*/ 190046 w 1202682"/>
                <a:gd name="connsiteY227" fmla="*/ 15182 h 1017498"/>
                <a:gd name="connsiteX228" fmla="*/ 190046 w 1202682"/>
                <a:gd name="connsiteY228" fmla="*/ 47663 h 1017498"/>
                <a:gd name="connsiteX229" fmla="*/ 254571 w 1202682"/>
                <a:gd name="connsiteY229" fmla="*/ 47663 h 1017498"/>
                <a:gd name="connsiteX230" fmla="*/ 254571 w 1202682"/>
                <a:gd name="connsiteY230" fmla="*/ 15182 h 1017498"/>
                <a:gd name="connsiteX231" fmla="*/ 269461 w 1202682"/>
                <a:gd name="connsiteY231" fmla="*/ 190 h 1017498"/>
                <a:gd name="connsiteX232" fmla="*/ 284351 w 1202682"/>
                <a:gd name="connsiteY232" fmla="*/ 15182 h 1017498"/>
                <a:gd name="connsiteX233" fmla="*/ 284351 w 1202682"/>
                <a:gd name="connsiteY233" fmla="*/ 55159 h 1017498"/>
                <a:gd name="connsiteX234" fmla="*/ 306687 w 1202682"/>
                <a:gd name="connsiteY234" fmla="*/ 95136 h 1017498"/>
                <a:gd name="connsiteX235" fmla="*/ 306687 w 1202682"/>
                <a:gd name="connsiteY235" fmla="*/ 165096 h 1017498"/>
                <a:gd name="connsiteX236" fmla="*/ 325299 w 1202682"/>
                <a:gd name="connsiteY236" fmla="*/ 133864 h 1017498"/>
                <a:gd name="connsiteX237" fmla="*/ 341431 w 1202682"/>
                <a:gd name="connsiteY237" fmla="*/ 12683 h 1017498"/>
                <a:gd name="connsiteX238" fmla="*/ 358802 w 1202682"/>
                <a:gd name="connsiteY238" fmla="*/ 190 h 1017498"/>
                <a:gd name="connsiteX239" fmla="*/ 371211 w 1202682"/>
                <a:gd name="connsiteY239" fmla="*/ 16431 h 1017498"/>
                <a:gd name="connsiteX240" fmla="*/ 355080 w 1202682"/>
                <a:gd name="connsiteY240" fmla="*/ 137612 h 1017498"/>
                <a:gd name="connsiteX241" fmla="*/ 306687 w 1202682"/>
                <a:gd name="connsiteY241" fmla="*/ 198827 h 1017498"/>
                <a:gd name="connsiteX242" fmla="*/ 306687 w 1202682"/>
                <a:gd name="connsiteY242" fmla="*/ 267537 h 1017498"/>
                <a:gd name="connsiteX243" fmla="*/ 259534 w 1202682"/>
                <a:gd name="connsiteY243" fmla="*/ 316259 h 1017498"/>
                <a:gd name="connsiteX244" fmla="*/ 258293 w 1202682"/>
                <a:gd name="connsiteY244" fmla="*/ 316259 h 1017498"/>
                <a:gd name="connsiteX245" fmla="*/ 304205 w 1202682"/>
                <a:gd name="connsiteY245" fmla="*/ 403709 h 1017498"/>
                <a:gd name="connsiteX246" fmla="*/ 306687 w 1202682"/>
                <a:gd name="connsiteY246" fmla="*/ 406208 h 1017498"/>
                <a:gd name="connsiteX247" fmla="*/ 418364 w 1202682"/>
                <a:gd name="connsiteY247" fmla="*/ 426196 h 1017498"/>
                <a:gd name="connsiteX248" fmla="*/ 443181 w 1202682"/>
                <a:gd name="connsiteY248" fmla="*/ 447434 h 1017498"/>
                <a:gd name="connsiteX249" fmla="*/ 435735 w 1202682"/>
                <a:gd name="connsiteY249" fmla="*/ 479916 h 1017498"/>
                <a:gd name="connsiteX250" fmla="*/ 356321 w 1202682"/>
                <a:gd name="connsiteY250" fmla="*/ 562369 h 1017498"/>
                <a:gd name="connsiteX251" fmla="*/ 356321 w 1202682"/>
                <a:gd name="connsiteY251" fmla="*/ 564867 h 1017498"/>
                <a:gd name="connsiteX252" fmla="*/ 372452 w 1202682"/>
                <a:gd name="connsiteY252" fmla="*/ 677303 h 1017498"/>
                <a:gd name="connsiteX253" fmla="*/ 358802 w 1202682"/>
                <a:gd name="connsiteY253" fmla="*/ 708535 h 1017498"/>
                <a:gd name="connsiteX254" fmla="*/ 340190 w 1202682"/>
                <a:gd name="connsiteY254" fmla="*/ 714781 h 1017498"/>
                <a:gd name="connsiteX255" fmla="*/ 325299 w 1202682"/>
                <a:gd name="connsiteY255" fmla="*/ 711033 h 1017498"/>
                <a:gd name="connsiteX256" fmla="*/ 223549 w 1202682"/>
                <a:gd name="connsiteY256" fmla="*/ 661062 h 1017498"/>
                <a:gd name="connsiteX257" fmla="*/ 221068 w 1202682"/>
                <a:gd name="connsiteY257" fmla="*/ 661062 h 1017498"/>
                <a:gd name="connsiteX258" fmla="*/ 119318 w 1202682"/>
                <a:gd name="connsiteY258" fmla="*/ 711033 h 1017498"/>
                <a:gd name="connsiteX259" fmla="*/ 85815 w 1202682"/>
                <a:gd name="connsiteY259" fmla="*/ 708535 h 1017498"/>
                <a:gd name="connsiteX260" fmla="*/ 73406 w 1202682"/>
                <a:gd name="connsiteY260" fmla="*/ 677303 h 1017498"/>
                <a:gd name="connsiteX261" fmla="*/ 89537 w 1202682"/>
                <a:gd name="connsiteY261" fmla="*/ 564867 h 1017498"/>
                <a:gd name="connsiteX262" fmla="*/ 88296 w 1202682"/>
                <a:gd name="connsiteY262" fmla="*/ 562369 h 1017498"/>
                <a:gd name="connsiteX263" fmla="*/ 10123 w 1202682"/>
                <a:gd name="connsiteY263" fmla="*/ 479916 h 1017498"/>
                <a:gd name="connsiteX264" fmla="*/ 1437 w 1202682"/>
                <a:gd name="connsiteY264" fmla="*/ 447434 h 1017498"/>
                <a:gd name="connsiteX265" fmla="*/ 26254 w 1202682"/>
                <a:gd name="connsiteY265" fmla="*/ 426196 h 1017498"/>
                <a:gd name="connsiteX266" fmla="*/ 139171 w 1202682"/>
                <a:gd name="connsiteY266" fmla="*/ 406208 h 1017498"/>
                <a:gd name="connsiteX267" fmla="*/ 140412 w 1202682"/>
                <a:gd name="connsiteY267" fmla="*/ 403709 h 1017498"/>
                <a:gd name="connsiteX268" fmla="*/ 187565 w 1202682"/>
                <a:gd name="connsiteY268" fmla="*/ 316259 h 1017498"/>
                <a:gd name="connsiteX269" fmla="*/ 186324 w 1202682"/>
                <a:gd name="connsiteY269" fmla="*/ 316259 h 1017498"/>
                <a:gd name="connsiteX270" fmla="*/ 139171 w 1202682"/>
                <a:gd name="connsiteY270" fmla="*/ 267537 h 1017498"/>
                <a:gd name="connsiteX271" fmla="*/ 139171 w 1202682"/>
                <a:gd name="connsiteY271" fmla="*/ 200076 h 1017498"/>
                <a:gd name="connsiteX272" fmla="*/ 89537 w 1202682"/>
                <a:gd name="connsiteY272" fmla="*/ 137612 h 1017498"/>
                <a:gd name="connsiteX273" fmla="*/ 74647 w 1202682"/>
                <a:gd name="connsiteY273" fmla="*/ 16431 h 1017498"/>
                <a:gd name="connsiteX274" fmla="*/ 87055 w 1202682"/>
                <a:gd name="connsiteY274" fmla="*/ 190 h 1017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</a:cxnLst>
              <a:rect l="l" t="t" r="r" b="b"/>
              <a:pathLst>
                <a:path w="1202682" h="1017498">
                  <a:moveTo>
                    <a:pt x="601951" y="620132"/>
                  </a:moveTo>
                  <a:cubicBezTo>
                    <a:pt x="601951" y="620132"/>
                    <a:pt x="600707" y="621376"/>
                    <a:pt x="599462" y="621376"/>
                  </a:cubicBezTo>
                  <a:lnTo>
                    <a:pt x="545958" y="722127"/>
                  </a:lnTo>
                  <a:cubicBezTo>
                    <a:pt x="542225" y="732078"/>
                    <a:pt x="532271" y="737053"/>
                    <a:pt x="523561" y="739541"/>
                  </a:cubicBezTo>
                  <a:lnTo>
                    <a:pt x="410332" y="758198"/>
                  </a:lnTo>
                  <a:cubicBezTo>
                    <a:pt x="410332" y="758198"/>
                    <a:pt x="409087" y="759442"/>
                    <a:pt x="409087" y="760686"/>
                  </a:cubicBezTo>
                  <a:cubicBezTo>
                    <a:pt x="409087" y="761930"/>
                    <a:pt x="409087" y="763174"/>
                    <a:pt x="409087" y="763174"/>
                  </a:cubicBezTo>
                  <a:lnTo>
                    <a:pt x="488721" y="845267"/>
                  </a:lnTo>
                  <a:cubicBezTo>
                    <a:pt x="496187" y="852730"/>
                    <a:pt x="499920" y="862681"/>
                    <a:pt x="497431" y="872631"/>
                  </a:cubicBezTo>
                  <a:lnTo>
                    <a:pt x="481256" y="984577"/>
                  </a:lnTo>
                  <a:cubicBezTo>
                    <a:pt x="481256" y="985821"/>
                    <a:pt x="481256" y="987065"/>
                    <a:pt x="482500" y="987065"/>
                  </a:cubicBezTo>
                  <a:cubicBezTo>
                    <a:pt x="483744" y="988308"/>
                    <a:pt x="484989" y="988308"/>
                    <a:pt x="486233" y="988308"/>
                  </a:cubicBezTo>
                  <a:lnTo>
                    <a:pt x="588264" y="937311"/>
                  </a:lnTo>
                  <a:cubicBezTo>
                    <a:pt x="596974" y="933579"/>
                    <a:pt x="608172" y="933579"/>
                    <a:pt x="615638" y="937311"/>
                  </a:cubicBezTo>
                  <a:lnTo>
                    <a:pt x="717669" y="988308"/>
                  </a:lnTo>
                  <a:cubicBezTo>
                    <a:pt x="717669" y="988308"/>
                    <a:pt x="720158" y="988308"/>
                    <a:pt x="720158" y="987065"/>
                  </a:cubicBezTo>
                  <a:cubicBezTo>
                    <a:pt x="721402" y="987065"/>
                    <a:pt x="721402" y="985821"/>
                    <a:pt x="721402" y="984577"/>
                  </a:cubicBezTo>
                  <a:lnTo>
                    <a:pt x="705226" y="872631"/>
                  </a:lnTo>
                  <a:cubicBezTo>
                    <a:pt x="703982" y="862681"/>
                    <a:pt x="706471" y="852730"/>
                    <a:pt x="713936" y="845267"/>
                  </a:cubicBezTo>
                  <a:lnTo>
                    <a:pt x="793570" y="763174"/>
                  </a:lnTo>
                  <a:cubicBezTo>
                    <a:pt x="793570" y="763174"/>
                    <a:pt x="793570" y="761930"/>
                    <a:pt x="793570" y="760686"/>
                  </a:cubicBezTo>
                  <a:cubicBezTo>
                    <a:pt x="793570" y="759442"/>
                    <a:pt x="792326" y="758198"/>
                    <a:pt x="792326" y="758198"/>
                  </a:cubicBezTo>
                  <a:lnTo>
                    <a:pt x="679096" y="739541"/>
                  </a:lnTo>
                  <a:cubicBezTo>
                    <a:pt x="670386" y="737053"/>
                    <a:pt x="660432" y="732078"/>
                    <a:pt x="656699" y="722127"/>
                  </a:cubicBezTo>
                  <a:lnTo>
                    <a:pt x="604440" y="621376"/>
                  </a:lnTo>
                  <a:cubicBezTo>
                    <a:pt x="603195" y="621376"/>
                    <a:pt x="603195" y="620132"/>
                    <a:pt x="601951" y="620132"/>
                  </a:cubicBezTo>
                  <a:close/>
                  <a:moveTo>
                    <a:pt x="565867" y="382559"/>
                  </a:moveTo>
                  <a:cubicBezTo>
                    <a:pt x="555913" y="382559"/>
                    <a:pt x="547203" y="391266"/>
                    <a:pt x="547203" y="401217"/>
                  </a:cubicBezTo>
                  <a:lnTo>
                    <a:pt x="547203" y="572866"/>
                  </a:lnTo>
                  <a:cubicBezTo>
                    <a:pt x="547203" y="582817"/>
                    <a:pt x="555913" y="591524"/>
                    <a:pt x="565867" y="591524"/>
                  </a:cubicBezTo>
                  <a:lnTo>
                    <a:pt x="636791" y="591524"/>
                  </a:lnTo>
                  <a:cubicBezTo>
                    <a:pt x="646745" y="591524"/>
                    <a:pt x="655455" y="582817"/>
                    <a:pt x="655455" y="572866"/>
                  </a:cubicBezTo>
                  <a:lnTo>
                    <a:pt x="655455" y="401217"/>
                  </a:lnTo>
                  <a:cubicBezTo>
                    <a:pt x="655455" y="391266"/>
                    <a:pt x="646745" y="382559"/>
                    <a:pt x="636791" y="382559"/>
                  </a:cubicBezTo>
                  <a:close/>
                  <a:moveTo>
                    <a:pt x="977868" y="317509"/>
                  </a:moveTo>
                  <a:lnTo>
                    <a:pt x="924511" y="418701"/>
                  </a:lnTo>
                  <a:cubicBezTo>
                    <a:pt x="920789" y="427446"/>
                    <a:pt x="910862" y="433692"/>
                    <a:pt x="902176" y="434941"/>
                  </a:cubicBezTo>
                  <a:lnTo>
                    <a:pt x="789258" y="454930"/>
                  </a:lnTo>
                  <a:cubicBezTo>
                    <a:pt x="789258" y="454930"/>
                    <a:pt x="788017" y="454930"/>
                    <a:pt x="786776" y="457429"/>
                  </a:cubicBezTo>
                  <a:cubicBezTo>
                    <a:pt x="786776" y="457429"/>
                    <a:pt x="786776" y="458678"/>
                    <a:pt x="788017" y="459927"/>
                  </a:cubicBezTo>
                  <a:lnTo>
                    <a:pt x="867432" y="541131"/>
                  </a:lnTo>
                  <a:cubicBezTo>
                    <a:pt x="874877" y="548626"/>
                    <a:pt x="877359" y="558621"/>
                    <a:pt x="876118" y="568615"/>
                  </a:cubicBezTo>
                  <a:lnTo>
                    <a:pt x="859987" y="682300"/>
                  </a:lnTo>
                  <a:cubicBezTo>
                    <a:pt x="859987" y="683549"/>
                    <a:pt x="859987" y="683549"/>
                    <a:pt x="861228" y="684798"/>
                  </a:cubicBezTo>
                  <a:cubicBezTo>
                    <a:pt x="862468" y="684798"/>
                    <a:pt x="863709" y="684798"/>
                    <a:pt x="863709" y="684798"/>
                  </a:cubicBezTo>
                  <a:lnTo>
                    <a:pt x="965459" y="633578"/>
                  </a:lnTo>
                  <a:cubicBezTo>
                    <a:pt x="970423" y="632328"/>
                    <a:pt x="975386" y="631079"/>
                    <a:pt x="980350" y="631079"/>
                  </a:cubicBezTo>
                  <a:cubicBezTo>
                    <a:pt x="985313" y="631079"/>
                    <a:pt x="990276" y="632328"/>
                    <a:pt x="993999" y="633578"/>
                  </a:cubicBezTo>
                  <a:lnTo>
                    <a:pt x="1095749" y="684798"/>
                  </a:lnTo>
                  <a:cubicBezTo>
                    <a:pt x="1096990" y="684798"/>
                    <a:pt x="1098231" y="684798"/>
                    <a:pt x="1099472" y="684798"/>
                  </a:cubicBezTo>
                  <a:cubicBezTo>
                    <a:pt x="1099472" y="683549"/>
                    <a:pt x="1099472" y="683549"/>
                    <a:pt x="1099472" y="682300"/>
                  </a:cubicBezTo>
                  <a:lnTo>
                    <a:pt x="1084581" y="568615"/>
                  </a:lnTo>
                  <a:cubicBezTo>
                    <a:pt x="1083340" y="558621"/>
                    <a:pt x="1085822" y="548626"/>
                    <a:pt x="1093267" y="541131"/>
                  </a:cubicBezTo>
                  <a:lnTo>
                    <a:pt x="1172682" y="459927"/>
                  </a:lnTo>
                  <a:cubicBezTo>
                    <a:pt x="1172682" y="458678"/>
                    <a:pt x="1172682" y="457429"/>
                    <a:pt x="1172682" y="457429"/>
                  </a:cubicBezTo>
                  <a:cubicBezTo>
                    <a:pt x="1172682" y="454930"/>
                    <a:pt x="1171441" y="454930"/>
                    <a:pt x="1170200" y="454930"/>
                  </a:cubicBezTo>
                  <a:lnTo>
                    <a:pt x="1058523" y="434941"/>
                  </a:lnTo>
                  <a:cubicBezTo>
                    <a:pt x="1049837" y="433692"/>
                    <a:pt x="1039911" y="427446"/>
                    <a:pt x="1036188" y="418701"/>
                  </a:cubicBezTo>
                  <a:lnTo>
                    <a:pt x="982831" y="317509"/>
                  </a:lnTo>
                  <a:cubicBezTo>
                    <a:pt x="981590" y="316259"/>
                    <a:pt x="979109" y="316259"/>
                    <a:pt x="977868" y="317509"/>
                  </a:cubicBezTo>
                  <a:close/>
                  <a:moveTo>
                    <a:pt x="222309" y="316259"/>
                  </a:moveTo>
                  <a:cubicBezTo>
                    <a:pt x="221068" y="316259"/>
                    <a:pt x="219827" y="316259"/>
                    <a:pt x="219827" y="317509"/>
                  </a:cubicBezTo>
                  <a:lnTo>
                    <a:pt x="167711" y="418701"/>
                  </a:lnTo>
                  <a:cubicBezTo>
                    <a:pt x="162748" y="427446"/>
                    <a:pt x="154062" y="433692"/>
                    <a:pt x="144135" y="434941"/>
                  </a:cubicBezTo>
                  <a:lnTo>
                    <a:pt x="32458" y="454930"/>
                  </a:lnTo>
                  <a:cubicBezTo>
                    <a:pt x="31217" y="454930"/>
                    <a:pt x="31217" y="454930"/>
                    <a:pt x="29976" y="457429"/>
                  </a:cubicBezTo>
                  <a:cubicBezTo>
                    <a:pt x="29976" y="457429"/>
                    <a:pt x="29976" y="458678"/>
                    <a:pt x="31217" y="459927"/>
                  </a:cubicBezTo>
                  <a:lnTo>
                    <a:pt x="109391" y="541131"/>
                  </a:lnTo>
                  <a:cubicBezTo>
                    <a:pt x="116836" y="548626"/>
                    <a:pt x="120559" y="558621"/>
                    <a:pt x="118077" y="568615"/>
                  </a:cubicBezTo>
                  <a:lnTo>
                    <a:pt x="103187" y="682300"/>
                  </a:lnTo>
                  <a:cubicBezTo>
                    <a:pt x="103187" y="683549"/>
                    <a:pt x="103187" y="683549"/>
                    <a:pt x="103187" y="684798"/>
                  </a:cubicBezTo>
                  <a:cubicBezTo>
                    <a:pt x="104427" y="684798"/>
                    <a:pt x="104427" y="684798"/>
                    <a:pt x="106909" y="684798"/>
                  </a:cubicBezTo>
                  <a:lnTo>
                    <a:pt x="208659" y="633578"/>
                  </a:lnTo>
                  <a:cubicBezTo>
                    <a:pt x="217345" y="629830"/>
                    <a:pt x="228513" y="629830"/>
                    <a:pt x="237199" y="633578"/>
                  </a:cubicBezTo>
                  <a:lnTo>
                    <a:pt x="338949" y="684798"/>
                  </a:lnTo>
                  <a:lnTo>
                    <a:pt x="341431" y="684798"/>
                  </a:lnTo>
                  <a:cubicBezTo>
                    <a:pt x="342671" y="683549"/>
                    <a:pt x="342671" y="683549"/>
                    <a:pt x="342671" y="682300"/>
                  </a:cubicBezTo>
                  <a:lnTo>
                    <a:pt x="326540" y="568615"/>
                  </a:lnTo>
                  <a:cubicBezTo>
                    <a:pt x="325299" y="558621"/>
                    <a:pt x="327781" y="548626"/>
                    <a:pt x="335226" y="541131"/>
                  </a:cubicBezTo>
                  <a:lnTo>
                    <a:pt x="414641" y="459927"/>
                  </a:lnTo>
                  <a:cubicBezTo>
                    <a:pt x="415882" y="458678"/>
                    <a:pt x="415882" y="457429"/>
                    <a:pt x="415882" y="457429"/>
                  </a:cubicBezTo>
                  <a:cubicBezTo>
                    <a:pt x="414641" y="454930"/>
                    <a:pt x="413400" y="454930"/>
                    <a:pt x="413400" y="454930"/>
                  </a:cubicBezTo>
                  <a:lnTo>
                    <a:pt x="300482" y="434941"/>
                  </a:lnTo>
                  <a:cubicBezTo>
                    <a:pt x="290556" y="433692"/>
                    <a:pt x="283110" y="427446"/>
                    <a:pt x="278147" y="418701"/>
                  </a:cubicBezTo>
                  <a:lnTo>
                    <a:pt x="224790" y="317509"/>
                  </a:lnTo>
                  <a:cubicBezTo>
                    <a:pt x="224790" y="316259"/>
                    <a:pt x="223549" y="316259"/>
                    <a:pt x="222309" y="316259"/>
                  </a:cubicBezTo>
                  <a:close/>
                  <a:moveTo>
                    <a:pt x="943124" y="77646"/>
                  </a:moveTo>
                  <a:cubicBezTo>
                    <a:pt x="934438" y="77646"/>
                    <a:pt x="925752" y="85142"/>
                    <a:pt x="925752" y="95136"/>
                  </a:cubicBezTo>
                  <a:lnTo>
                    <a:pt x="925752" y="267537"/>
                  </a:lnTo>
                  <a:cubicBezTo>
                    <a:pt x="925752" y="277532"/>
                    <a:pt x="934438" y="286277"/>
                    <a:pt x="943124" y="286277"/>
                  </a:cubicBezTo>
                  <a:lnTo>
                    <a:pt x="1016334" y="286277"/>
                  </a:lnTo>
                  <a:cubicBezTo>
                    <a:pt x="1026261" y="286277"/>
                    <a:pt x="1034947" y="277532"/>
                    <a:pt x="1034947" y="267537"/>
                  </a:cubicBezTo>
                  <a:lnTo>
                    <a:pt x="1034947" y="95136"/>
                  </a:lnTo>
                  <a:cubicBezTo>
                    <a:pt x="1034947" y="85142"/>
                    <a:pt x="1026261" y="77646"/>
                    <a:pt x="1016334" y="77646"/>
                  </a:cubicBezTo>
                  <a:close/>
                  <a:moveTo>
                    <a:pt x="186324" y="77646"/>
                  </a:moveTo>
                  <a:cubicBezTo>
                    <a:pt x="176397" y="77646"/>
                    <a:pt x="167711" y="85142"/>
                    <a:pt x="167711" y="95136"/>
                  </a:cubicBezTo>
                  <a:lnTo>
                    <a:pt x="167711" y="267537"/>
                  </a:lnTo>
                  <a:cubicBezTo>
                    <a:pt x="167711" y="277532"/>
                    <a:pt x="176397" y="286277"/>
                    <a:pt x="186324" y="286277"/>
                  </a:cubicBezTo>
                  <a:lnTo>
                    <a:pt x="222309" y="286277"/>
                  </a:lnTo>
                  <a:lnTo>
                    <a:pt x="259534" y="286277"/>
                  </a:lnTo>
                  <a:cubicBezTo>
                    <a:pt x="269461" y="286277"/>
                    <a:pt x="276906" y="277532"/>
                    <a:pt x="276906" y="267537"/>
                  </a:cubicBezTo>
                  <a:lnTo>
                    <a:pt x="276906" y="95136"/>
                  </a:lnTo>
                  <a:cubicBezTo>
                    <a:pt x="276906" y="85142"/>
                    <a:pt x="269461" y="77646"/>
                    <a:pt x="259534" y="77646"/>
                  </a:cubicBezTo>
                  <a:close/>
                  <a:moveTo>
                    <a:pt x="662921" y="34284"/>
                  </a:moveTo>
                  <a:lnTo>
                    <a:pt x="662921" y="361414"/>
                  </a:lnTo>
                  <a:cubicBezTo>
                    <a:pt x="676608" y="370121"/>
                    <a:pt x="685318" y="383803"/>
                    <a:pt x="685318" y="401217"/>
                  </a:cubicBezTo>
                  <a:lnTo>
                    <a:pt x="685318" y="470871"/>
                  </a:lnTo>
                  <a:cubicBezTo>
                    <a:pt x="695272" y="463408"/>
                    <a:pt x="702738" y="450970"/>
                    <a:pt x="703982" y="438532"/>
                  </a:cubicBezTo>
                  <a:lnTo>
                    <a:pt x="754998" y="54186"/>
                  </a:lnTo>
                  <a:cubicBezTo>
                    <a:pt x="756242" y="49210"/>
                    <a:pt x="754998" y="44235"/>
                    <a:pt x="751265" y="40503"/>
                  </a:cubicBezTo>
                  <a:cubicBezTo>
                    <a:pt x="747532" y="35528"/>
                    <a:pt x="743799" y="34284"/>
                    <a:pt x="737578" y="34284"/>
                  </a:cubicBezTo>
                  <a:close/>
                  <a:moveTo>
                    <a:pt x="569600" y="34284"/>
                  </a:moveTo>
                  <a:lnTo>
                    <a:pt x="569600" y="352707"/>
                  </a:lnTo>
                  <a:lnTo>
                    <a:pt x="633058" y="352707"/>
                  </a:lnTo>
                  <a:lnTo>
                    <a:pt x="633058" y="34284"/>
                  </a:lnTo>
                  <a:close/>
                  <a:moveTo>
                    <a:pt x="465080" y="34284"/>
                  </a:moveTo>
                  <a:cubicBezTo>
                    <a:pt x="460103" y="34284"/>
                    <a:pt x="455126" y="35528"/>
                    <a:pt x="451393" y="40503"/>
                  </a:cubicBezTo>
                  <a:cubicBezTo>
                    <a:pt x="448904" y="44235"/>
                    <a:pt x="446416" y="49210"/>
                    <a:pt x="447660" y="54186"/>
                  </a:cubicBezTo>
                  <a:lnTo>
                    <a:pt x="498676" y="439776"/>
                  </a:lnTo>
                  <a:cubicBezTo>
                    <a:pt x="499920" y="452214"/>
                    <a:pt x="507386" y="463408"/>
                    <a:pt x="517340" y="470871"/>
                  </a:cubicBezTo>
                  <a:lnTo>
                    <a:pt x="517340" y="401217"/>
                  </a:lnTo>
                  <a:cubicBezTo>
                    <a:pt x="517340" y="383803"/>
                    <a:pt x="526050" y="370121"/>
                    <a:pt x="539737" y="361414"/>
                  </a:cubicBezTo>
                  <a:lnTo>
                    <a:pt x="539737" y="34284"/>
                  </a:lnTo>
                  <a:close/>
                  <a:moveTo>
                    <a:pt x="465080" y="4432"/>
                  </a:moveTo>
                  <a:lnTo>
                    <a:pt x="737578" y="4432"/>
                  </a:lnTo>
                  <a:cubicBezTo>
                    <a:pt x="751265" y="4432"/>
                    <a:pt x="764952" y="10651"/>
                    <a:pt x="773662" y="20602"/>
                  </a:cubicBezTo>
                  <a:cubicBezTo>
                    <a:pt x="782372" y="30553"/>
                    <a:pt x="786105" y="44235"/>
                    <a:pt x="784860" y="57917"/>
                  </a:cubicBezTo>
                  <a:lnTo>
                    <a:pt x="733845" y="443507"/>
                  </a:lnTo>
                  <a:cubicBezTo>
                    <a:pt x="730112" y="470871"/>
                    <a:pt x="711448" y="494504"/>
                    <a:pt x="685318" y="504455"/>
                  </a:cubicBezTo>
                  <a:lnTo>
                    <a:pt x="685318" y="572866"/>
                  </a:lnTo>
                  <a:cubicBezTo>
                    <a:pt x="685318" y="598987"/>
                    <a:pt x="664165" y="620132"/>
                    <a:pt x="636791" y="620132"/>
                  </a:cubicBezTo>
                  <a:lnTo>
                    <a:pt x="635547" y="620132"/>
                  </a:lnTo>
                  <a:lnTo>
                    <a:pt x="682829" y="708445"/>
                  </a:lnTo>
                  <a:cubicBezTo>
                    <a:pt x="682829" y="709688"/>
                    <a:pt x="684074" y="709688"/>
                    <a:pt x="684074" y="709688"/>
                  </a:cubicBezTo>
                  <a:lnTo>
                    <a:pt x="797303" y="729590"/>
                  </a:lnTo>
                  <a:cubicBezTo>
                    <a:pt x="808502" y="732078"/>
                    <a:pt x="818456" y="739541"/>
                    <a:pt x="822189" y="750735"/>
                  </a:cubicBezTo>
                  <a:cubicBezTo>
                    <a:pt x="825922" y="763174"/>
                    <a:pt x="823433" y="775612"/>
                    <a:pt x="814723" y="784319"/>
                  </a:cubicBezTo>
                  <a:lnTo>
                    <a:pt x="735089" y="865168"/>
                  </a:lnTo>
                  <a:cubicBezTo>
                    <a:pt x="735089" y="866412"/>
                    <a:pt x="733845" y="866412"/>
                    <a:pt x="735089" y="867656"/>
                  </a:cubicBezTo>
                  <a:lnTo>
                    <a:pt x="751265" y="980845"/>
                  </a:lnTo>
                  <a:cubicBezTo>
                    <a:pt x="752509" y="992040"/>
                    <a:pt x="747532" y="1004478"/>
                    <a:pt x="737578" y="1011941"/>
                  </a:cubicBezTo>
                  <a:cubicBezTo>
                    <a:pt x="727623" y="1018160"/>
                    <a:pt x="715181" y="1019404"/>
                    <a:pt x="703982" y="1014429"/>
                  </a:cubicBezTo>
                  <a:lnTo>
                    <a:pt x="603195" y="964675"/>
                  </a:lnTo>
                  <a:cubicBezTo>
                    <a:pt x="603195" y="963432"/>
                    <a:pt x="601951" y="963432"/>
                    <a:pt x="600707" y="964675"/>
                  </a:cubicBezTo>
                  <a:lnTo>
                    <a:pt x="498676" y="1014429"/>
                  </a:lnTo>
                  <a:cubicBezTo>
                    <a:pt x="493698" y="1016917"/>
                    <a:pt x="488721" y="1016917"/>
                    <a:pt x="483744" y="1016917"/>
                  </a:cubicBezTo>
                  <a:cubicBezTo>
                    <a:pt x="477523" y="1016917"/>
                    <a:pt x="471301" y="1015673"/>
                    <a:pt x="465080" y="1011941"/>
                  </a:cubicBezTo>
                  <a:cubicBezTo>
                    <a:pt x="455126" y="1004478"/>
                    <a:pt x="451393" y="992040"/>
                    <a:pt x="452637" y="980845"/>
                  </a:cubicBezTo>
                  <a:lnTo>
                    <a:pt x="467569" y="867656"/>
                  </a:lnTo>
                  <a:cubicBezTo>
                    <a:pt x="467569" y="866412"/>
                    <a:pt x="467569" y="866412"/>
                    <a:pt x="467569" y="865168"/>
                  </a:cubicBezTo>
                  <a:lnTo>
                    <a:pt x="387935" y="784319"/>
                  </a:lnTo>
                  <a:cubicBezTo>
                    <a:pt x="380469" y="775612"/>
                    <a:pt x="376736" y="763174"/>
                    <a:pt x="380469" y="750735"/>
                  </a:cubicBezTo>
                  <a:cubicBezTo>
                    <a:pt x="384202" y="739541"/>
                    <a:pt x="394156" y="732078"/>
                    <a:pt x="405354" y="729590"/>
                  </a:cubicBezTo>
                  <a:lnTo>
                    <a:pt x="518584" y="709688"/>
                  </a:lnTo>
                  <a:cubicBezTo>
                    <a:pt x="518584" y="709688"/>
                    <a:pt x="519828" y="709688"/>
                    <a:pt x="519828" y="708445"/>
                  </a:cubicBezTo>
                  <a:lnTo>
                    <a:pt x="567111" y="620132"/>
                  </a:lnTo>
                  <a:lnTo>
                    <a:pt x="565867" y="620132"/>
                  </a:lnTo>
                  <a:cubicBezTo>
                    <a:pt x="538493" y="620132"/>
                    <a:pt x="517340" y="598987"/>
                    <a:pt x="517340" y="572866"/>
                  </a:cubicBezTo>
                  <a:lnTo>
                    <a:pt x="517340" y="504455"/>
                  </a:lnTo>
                  <a:cubicBezTo>
                    <a:pt x="491210" y="494504"/>
                    <a:pt x="472546" y="470871"/>
                    <a:pt x="468813" y="443507"/>
                  </a:cubicBezTo>
                  <a:lnTo>
                    <a:pt x="417797" y="57917"/>
                  </a:lnTo>
                  <a:cubicBezTo>
                    <a:pt x="416553" y="44235"/>
                    <a:pt x="420286" y="30553"/>
                    <a:pt x="428996" y="20602"/>
                  </a:cubicBezTo>
                  <a:cubicBezTo>
                    <a:pt x="438950" y="10651"/>
                    <a:pt x="451393" y="4432"/>
                    <a:pt x="465080" y="4432"/>
                  </a:cubicBezTo>
                  <a:close/>
                  <a:moveTo>
                    <a:pt x="843856" y="190"/>
                  </a:moveTo>
                  <a:cubicBezTo>
                    <a:pt x="852542" y="-1059"/>
                    <a:pt x="859987" y="3938"/>
                    <a:pt x="861228" y="12683"/>
                  </a:cubicBezTo>
                  <a:lnTo>
                    <a:pt x="877359" y="133864"/>
                  </a:lnTo>
                  <a:cubicBezTo>
                    <a:pt x="878600" y="146357"/>
                    <a:pt x="886045" y="158850"/>
                    <a:pt x="895972" y="165096"/>
                  </a:cubicBezTo>
                  <a:lnTo>
                    <a:pt x="895972" y="95136"/>
                  </a:lnTo>
                  <a:cubicBezTo>
                    <a:pt x="895972" y="78895"/>
                    <a:pt x="904657" y="63904"/>
                    <a:pt x="918307" y="55159"/>
                  </a:cubicBezTo>
                  <a:lnTo>
                    <a:pt x="918307" y="15182"/>
                  </a:lnTo>
                  <a:cubicBezTo>
                    <a:pt x="918307" y="7686"/>
                    <a:pt x="924511" y="190"/>
                    <a:pt x="931956" y="190"/>
                  </a:cubicBezTo>
                  <a:cubicBezTo>
                    <a:pt x="940642" y="190"/>
                    <a:pt x="948087" y="7686"/>
                    <a:pt x="948087" y="15182"/>
                  </a:cubicBezTo>
                  <a:lnTo>
                    <a:pt x="948087" y="47663"/>
                  </a:lnTo>
                  <a:lnTo>
                    <a:pt x="1012612" y="47663"/>
                  </a:lnTo>
                  <a:lnTo>
                    <a:pt x="1012612" y="15182"/>
                  </a:lnTo>
                  <a:cubicBezTo>
                    <a:pt x="1012612" y="7686"/>
                    <a:pt x="1020057" y="190"/>
                    <a:pt x="1027502" y="190"/>
                  </a:cubicBezTo>
                  <a:cubicBezTo>
                    <a:pt x="1036188" y="190"/>
                    <a:pt x="1042392" y="7686"/>
                    <a:pt x="1042392" y="15182"/>
                  </a:cubicBezTo>
                  <a:lnTo>
                    <a:pt x="1042392" y="55159"/>
                  </a:lnTo>
                  <a:cubicBezTo>
                    <a:pt x="1056042" y="63904"/>
                    <a:pt x="1064728" y="78895"/>
                    <a:pt x="1064728" y="95136"/>
                  </a:cubicBezTo>
                  <a:lnTo>
                    <a:pt x="1064728" y="165096"/>
                  </a:lnTo>
                  <a:cubicBezTo>
                    <a:pt x="1074654" y="158850"/>
                    <a:pt x="1082100" y="146357"/>
                    <a:pt x="1083340" y="133864"/>
                  </a:cubicBezTo>
                  <a:lnTo>
                    <a:pt x="1099472" y="12683"/>
                  </a:lnTo>
                  <a:cubicBezTo>
                    <a:pt x="1099472" y="3938"/>
                    <a:pt x="1108158" y="-1059"/>
                    <a:pt x="1115603" y="190"/>
                  </a:cubicBezTo>
                  <a:cubicBezTo>
                    <a:pt x="1124289" y="1440"/>
                    <a:pt x="1129252" y="8935"/>
                    <a:pt x="1129252" y="16431"/>
                  </a:cubicBezTo>
                  <a:lnTo>
                    <a:pt x="1113121" y="137612"/>
                  </a:lnTo>
                  <a:cubicBezTo>
                    <a:pt x="1109398" y="166345"/>
                    <a:pt x="1090786" y="188832"/>
                    <a:pt x="1064728" y="200076"/>
                  </a:cubicBezTo>
                  <a:lnTo>
                    <a:pt x="1064728" y="267537"/>
                  </a:lnTo>
                  <a:cubicBezTo>
                    <a:pt x="1064728" y="293772"/>
                    <a:pt x="1043633" y="316259"/>
                    <a:pt x="1016334" y="316259"/>
                  </a:cubicBezTo>
                  <a:lnTo>
                    <a:pt x="1015093" y="316259"/>
                  </a:lnTo>
                  <a:lnTo>
                    <a:pt x="1062246" y="403709"/>
                  </a:lnTo>
                  <a:cubicBezTo>
                    <a:pt x="1062246" y="404959"/>
                    <a:pt x="1063487" y="406208"/>
                    <a:pt x="1063487" y="406208"/>
                  </a:cubicBezTo>
                  <a:lnTo>
                    <a:pt x="1176404" y="426196"/>
                  </a:lnTo>
                  <a:cubicBezTo>
                    <a:pt x="1187572" y="427446"/>
                    <a:pt x="1197499" y="436191"/>
                    <a:pt x="1201222" y="447434"/>
                  </a:cubicBezTo>
                  <a:cubicBezTo>
                    <a:pt x="1204944" y="459927"/>
                    <a:pt x="1201222" y="471171"/>
                    <a:pt x="1193776" y="479916"/>
                  </a:cubicBezTo>
                  <a:lnTo>
                    <a:pt x="1114362" y="562369"/>
                  </a:lnTo>
                  <a:cubicBezTo>
                    <a:pt x="1114362" y="563618"/>
                    <a:pt x="1113121" y="563618"/>
                    <a:pt x="1114362" y="564867"/>
                  </a:cubicBezTo>
                  <a:lnTo>
                    <a:pt x="1129252" y="677303"/>
                  </a:lnTo>
                  <a:cubicBezTo>
                    <a:pt x="1131734" y="689796"/>
                    <a:pt x="1126770" y="701039"/>
                    <a:pt x="1116844" y="708535"/>
                  </a:cubicBezTo>
                  <a:cubicBezTo>
                    <a:pt x="1110639" y="712283"/>
                    <a:pt x="1104435" y="714781"/>
                    <a:pt x="1098231" y="714781"/>
                  </a:cubicBezTo>
                  <a:cubicBezTo>
                    <a:pt x="1092026" y="714781"/>
                    <a:pt x="1088304" y="713532"/>
                    <a:pt x="1083340" y="711033"/>
                  </a:cubicBezTo>
                  <a:lnTo>
                    <a:pt x="981590" y="661062"/>
                  </a:lnTo>
                  <a:cubicBezTo>
                    <a:pt x="980350" y="661062"/>
                    <a:pt x="979109" y="661062"/>
                    <a:pt x="979109" y="661062"/>
                  </a:cubicBezTo>
                  <a:lnTo>
                    <a:pt x="877359" y="711033"/>
                  </a:lnTo>
                  <a:cubicBezTo>
                    <a:pt x="866191" y="717280"/>
                    <a:pt x="853782" y="716031"/>
                    <a:pt x="843856" y="708535"/>
                  </a:cubicBezTo>
                  <a:cubicBezTo>
                    <a:pt x="833929" y="701039"/>
                    <a:pt x="828965" y="689796"/>
                    <a:pt x="830206" y="677303"/>
                  </a:cubicBezTo>
                  <a:lnTo>
                    <a:pt x="846337" y="564867"/>
                  </a:lnTo>
                  <a:cubicBezTo>
                    <a:pt x="847578" y="563618"/>
                    <a:pt x="846337" y="563618"/>
                    <a:pt x="846337" y="562369"/>
                  </a:cubicBezTo>
                  <a:lnTo>
                    <a:pt x="766923" y="479916"/>
                  </a:lnTo>
                  <a:cubicBezTo>
                    <a:pt x="758237" y="471171"/>
                    <a:pt x="755755" y="459927"/>
                    <a:pt x="759478" y="447434"/>
                  </a:cubicBezTo>
                  <a:cubicBezTo>
                    <a:pt x="763200" y="436191"/>
                    <a:pt x="773127" y="427446"/>
                    <a:pt x="784295" y="426196"/>
                  </a:cubicBezTo>
                  <a:lnTo>
                    <a:pt x="897212" y="406208"/>
                  </a:lnTo>
                  <a:cubicBezTo>
                    <a:pt x="897212" y="406208"/>
                    <a:pt x="898453" y="404959"/>
                    <a:pt x="898453" y="403709"/>
                  </a:cubicBezTo>
                  <a:lnTo>
                    <a:pt x="945606" y="316259"/>
                  </a:lnTo>
                  <a:lnTo>
                    <a:pt x="943124" y="316259"/>
                  </a:lnTo>
                  <a:cubicBezTo>
                    <a:pt x="917066" y="316259"/>
                    <a:pt x="895972" y="293772"/>
                    <a:pt x="895972" y="267537"/>
                  </a:cubicBezTo>
                  <a:lnTo>
                    <a:pt x="895972" y="200076"/>
                  </a:lnTo>
                  <a:cubicBezTo>
                    <a:pt x="869914" y="188832"/>
                    <a:pt x="851301" y="166345"/>
                    <a:pt x="847578" y="137612"/>
                  </a:cubicBezTo>
                  <a:lnTo>
                    <a:pt x="831447" y="16431"/>
                  </a:lnTo>
                  <a:cubicBezTo>
                    <a:pt x="830206" y="8935"/>
                    <a:pt x="836411" y="1440"/>
                    <a:pt x="843856" y="190"/>
                  </a:cubicBezTo>
                  <a:close/>
                  <a:moveTo>
                    <a:pt x="87055" y="190"/>
                  </a:moveTo>
                  <a:cubicBezTo>
                    <a:pt x="95741" y="-1059"/>
                    <a:pt x="103187" y="3938"/>
                    <a:pt x="103187" y="12683"/>
                  </a:cubicBezTo>
                  <a:lnTo>
                    <a:pt x="119318" y="133864"/>
                  </a:lnTo>
                  <a:cubicBezTo>
                    <a:pt x="120559" y="146357"/>
                    <a:pt x="128004" y="158850"/>
                    <a:pt x="139171" y="165096"/>
                  </a:cubicBezTo>
                  <a:lnTo>
                    <a:pt x="139171" y="95136"/>
                  </a:lnTo>
                  <a:cubicBezTo>
                    <a:pt x="139171" y="78895"/>
                    <a:pt x="146616" y="63904"/>
                    <a:pt x="160266" y="55159"/>
                  </a:cubicBezTo>
                  <a:lnTo>
                    <a:pt x="160266" y="15182"/>
                  </a:lnTo>
                  <a:cubicBezTo>
                    <a:pt x="160266" y="7686"/>
                    <a:pt x="167711" y="190"/>
                    <a:pt x="175156" y="190"/>
                  </a:cubicBezTo>
                  <a:cubicBezTo>
                    <a:pt x="182601" y="190"/>
                    <a:pt x="190046" y="7686"/>
                    <a:pt x="190046" y="15182"/>
                  </a:cubicBezTo>
                  <a:lnTo>
                    <a:pt x="190046" y="47663"/>
                  </a:lnTo>
                  <a:lnTo>
                    <a:pt x="254571" y="47663"/>
                  </a:lnTo>
                  <a:lnTo>
                    <a:pt x="254571" y="15182"/>
                  </a:lnTo>
                  <a:cubicBezTo>
                    <a:pt x="254571" y="7686"/>
                    <a:pt x="262016" y="190"/>
                    <a:pt x="269461" y="190"/>
                  </a:cubicBezTo>
                  <a:cubicBezTo>
                    <a:pt x="278147" y="190"/>
                    <a:pt x="284351" y="7686"/>
                    <a:pt x="284351" y="15182"/>
                  </a:cubicBezTo>
                  <a:lnTo>
                    <a:pt x="284351" y="55159"/>
                  </a:lnTo>
                  <a:cubicBezTo>
                    <a:pt x="298001" y="63904"/>
                    <a:pt x="306687" y="78895"/>
                    <a:pt x="306687" y="95136"/>
                  </a:cubicBezTo>
                  <a:lnTo>
                    <a:pt x="306687" y="165096"/>
                  </a:lnTo>
                  <a:cubicBezTo>
                    <a:pt x="316613" y="158850"/>
                    <a:pt x="324059" y="146357"/>
                    <a:pt x="325299" y="133864"/>
                  </a:cubicBezTo>
                  <a:lnTo>
                    <a:pt x="341431" y="12683"/>
                  </a:lnTo>
                  <a:cubicBezTo>
                    <a:pt x="342671" y="3938"/>
                    <a:pt x="350117" y="-1059"/>
                    <a:pt x="358802" y="190"/>
                  </a:cubicBezTo>
                  <a:cubicBezTo>
                    <a:pt x="366248" y="1440"/>
                    <a:pt x="372452" y="8935"/>
                    <a:pt x="371211" y="16431"/>
                  </a:cubicBezTo>
                  <a:lnTo>
                    <a:pt x="355080" y="137612"/>
                  </a:lnTo>
                  <a:cubicBezTo>
                    <a:pt x="351357" y="166345"/>
                    <a:pt x="332745" y="188832"/>
                    <a:pt x="306687" y="198827"/>
                  </a:cubicBezTo>
                  <a:lnTo>
                    <a:pt x="306687" y="267537"/>
                  </a:lnTo>
                  <a:cubicBezTo>
                    <a:pt x="306687" y="293772"/>
                    <a:pt x="285592" y="316259"/>
                    <a:pt x="259534" y="316259"/>
                  </a:cubicBezTo>
                  <a:lnTo>
                    <a:pt x="258293" y="316259"/>
                  </a:lnTo>
                  <a:lnTo>
                    <a:pt x="304205" y="403709"/>
                  </a:lnTo>
                  <a:cubicBezTo>
                    <a:pt x="304205" y="404959"/>
                    <a:pt x="305446" y="406208"/>
                    <a:pt x="306687" y="406208"/>
                  </a:cubicBezTo>
                  <a:lnTo>
                    <a:pt x="418364" y="426196"/>
                  </a:lnTo>
                  <a:cubicBezTo>
                    <a:pt x="429531" y="427446"/>
                    <a:pt x="439458" y="436191"/>
                    <a:pt x="443181" y="447434"/>
                  </a:cubicBezTo>
                  <a:cubicBezTo>
                    <a:pt x="446903" y="459927"/>
                    <a:pt x="444421" y="471171"/>
                    <a:pt x="435735" y="479916"/>
                  </a:cubicBezTo>
                  <a:lnTo>
                    <a:pt x="356321" y="562369"/>
                  </a:lnTo>
                  <a:cubicBezTo>
                    <a:pt x="356321" y="563618"/>
                    <a:pt x="355080" y="563618"/>
                    <a:pt x="356321" y="564867"/>
                  </a:cubicBezTo>
                  <a:lnTo>
                    <a:pt x="372452" y="677303"/>
                  </a:lnTo>
                  <a:cubicBezTo>
                    <a:pt x="373693" y="689796"/>
                    <a:pt x="368729" y="701039"/>
                    <a:pt x="358802" y="708535"/>
                  </a:cubicBezTo>
                  <a:cubicBezTo>
                    <a:pt x="353839" y="712283"/>
                    <a:pt x="346394" y="714781"/>
                    <a:pt x="340190" y="714781"/>
                  </a:cubicBezTo>
                  <a:cubicBezTo>
                    <a:pt x="335226" y="714781"/>
                    <a:pt x="330263" y="713532"/>
                    <a:pt x="325299" y="711033"/>
                  </a:cubicBezTo>
                  <a:lnTo>
                    <a:pt x="223549" y="661062"/>
                  </a:lnTo>
                  <a:cubicBezTo>
                    <a:pt x="222309" y="661062"/>
                    <a:pt x="222309" y="661062"/>
                    <a:pt x="221068" y="661062"/>
                  </a:cubicBezTo>
                  <a:lnTo>
                    <a:pt x="119318" y="711033"/>
                  </a:lnTo>
                  <a:cubicBezTo>
                    <a:pt x="109391" y="717280"/>
                    <a:pt x="95741" y="716031"/>
                    <a:pt x="85815" y="708535"/>
                  </a:cubicBezTo>
                  <a:cubicBezTo>
                    <a:pt x="75888" y="701039"/>
                    <a:pt x="72165" y="689796"/>
                    <a:pt x="73406" y="677303"/>
                  </a:cubicBezTo>
                  <a:lnTo>
                    <a:pt x="89537" y="564867"/>
                  </a:lnTo>
                  <a:cubicBezTo>
                    <a:pt x="89537" y="563618"/>
                    <a:pt x="89537" y="563618"/>
                    <a:pt x="88296" y="562369"/>
                  </a:cubicBezTo>
                  <a:lnTo>
                    <a:pt x="10123" y="479916"/>
                  </a:lnTo>
                  <a:cubicBezTo>
                    <a:pt x="1437" y="471171"/>
                    <a:pt x="-2286" y="459927"/>
                    <a:pt x="1437" y="447434"/>
                  </a:cubicBezTo>
                  <a:cubicBezTo>
                    <a:pt x="5159" y="436191"/>
                    <a:pt x="15086" y="427446"/>
                    <a:pt x="26254" y="426196"/>
                  </a:cubicBezTo>
                  <a:lnTo>
                    <a:pt x="139171" y="406208"/>
                  </a:lnTo>
                  <a:cubicBezTo>
                    <a:pt x="140412" y="406208"/>
                    <a:pt x="140412" y="404959"/>
                    <a:pt x="140412" y="403709"/>
                  </a:cubicBezTo>
                  <a:lnTo>
                    <a:pt x="187565" y="316259"/>
                  </a:lnTo>
                  <a:lnTo>
                    <a:pt x="186324" y="316259"/>
                  </a:lnTo>
                  <a:cubicBezTo>
                    <a:pt x="160266" y="316259"/>
                    <a:pt x="139171" y="293772"/>
                    <a:pt x="139171" y="267537"/>
                  </a:cubicBezTo>
                  <a:lnTo>
                    <a:pt x="139171" y="200076"/>
                  </a:lnTo>
                  <a:cubicBezTo>
                    <a:pt x="113113" y="188832"/>
                    <a:pt x="93260" y="166345"/>
                    <a:pt x="89537" y="137612"/>
                  </a:cubicBezTo>
                  <a:lnTo>
                    <a:pt x="74647" y="16431"/>
                  </a:lnTo>
                  <a:cubicBezTo>
                    <a:pt x="73406" y="8935"/>
                    <a:pt x="78370" y="1440"/>
                    <a:pt x="87055" y="190"/>
                  </a:cubicBezTo>
                  <a:close/>
                </a:path>
              </a:pathLst>
            </a:custGeom>
            <a:solidFill>
              <a:srgbClr val="1113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46" name="Freeform 62">
              <a:extLst>
                <a:ext uri="{FF2B5EF4-FFF2-40B4-BE49-F238E27FC236}">
                  <a16:creationId xmlns:a16="http://schemas.microsoft.com/office/drawing/2014/main" id="{2227C297-8368-E92C-F1F0-B3777B45A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5919" y="1172701"/>
              <a:ext cx="304713" cy="438195"/>
            </a:xfrm>
            <a:custGeom>
              <a:avLst/>
              <a:gdLst>
                <a:gd name="connsiteX0" fmla="*/ 213330 w 304713"/>
                <a:gd name="connsiteY0" fmla="*/ 0 h 438195"/>
                <a:gd name="connsiteX1" fmla="*/ 287051 w 304713"/>
                <a:gd name="connsiteY1" fmla="*/ 0 h 438195"/>
                <a:gd name="connsiteX2" fmla="*/ 300567 w 304713"/>
                <a:gd name="connsiteY2" fmla="*/ 6242 h 438195"/>
                <a:gd name="connsiteX3" fmla="*/ 304253 w 304713"/>
                <a:gd name="connsiteY3" fmla="*/ 19975 h 438195"/>
                <a:gd name="connsiteX4" fmla="*/ 253877 w 304713"/>
                <a:gd name="connsiteY4" fmla="*/ 405736 h 438195"/>
                <a:gd name="connsiteX5" fmla="*/ 235446 w 304713"/>
                <a:gd name="connsiteY5" fmla="*/ 438195 h 438195"/>
                <a:gd name="connsiteX6" fmla="*/ 235446 w 304713"/>
                <a:gd name="connsiteY6" fmla="*/ 368283 h 438195"/>
                <a:gd name="connsiteX7" fmla="*/ 213330 w 304713"/>
                <a:gd name="connsiteY7" fmla="*/ 328334 h 438195"/>
                <a:gd name="connsiteX8" fmla="*/ 17528 w 304713"/>
                <a:gd name="connsiteY8" fmla="*/ 0 h 438195"/>
                <a:gd name="connsiteX9" fmla="*/ 91251 w 304713"/>
                <a:gd name="connsiteY9" fmla="*/ 0 h 438195"/>
                <a:gd name="connsiteX10" fmla="*/ 91251 w 304713"/>
                <a:gd name="connsiteY10" fmla="*/ 328334 h 438195"/>
                <a:gd name="connsiteX11" fmla="*/ 69134 w 304713"/>
                <a:gd name="connsiteY11" fmla="*/ 368283 h 438195"/>
                <a:gd name="connsiteX12" fmla="*/ 69134 w 304713"/>
                <a:gd name="connsiteY12" fmla="*/ 438195 h 438195"/>
                <a:gd name="connsiteX13" fmla="*/ 50703 w 304713"/>
                <a:gd name="connsiteY13" fmla="*/ 406984 h 438195"/>
                <a:gd name="connsiteX14" fmla="*/ 326 w 304713"/>
                <a:gd name="connsiteY14" fmla="*/ 19975 h 438195"/>
                <a:gd name="connsiteX15" fmla="*/ 4012 w 304713"/>
                <a:gd name="connsiteY15" fmla="*/ 6242 h 438195"/>
                <a:gd name="connsiteX16" fmla="*/ 17528 w 304713"/>
                <a:gd name="connsiteY16" fmla="*/ 0 h 43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713" h="438195">
                  <a:moveTo>
                    <a:pt x="213330" y="0"/>
                  </a:moveTo>
                  <a:lnTo>
                    <a:pt x="287051" y="0"/>
                  </a:lnTo>
                  <a:cubicBezTo>
                    <a:pt x="293194" y="0"/>
                    <a:pt x="296881" y="1248"/>
                    <a:pt x="300567" y="6242"/>
                  </a:cubicBezTo>
                  <a:cubicBezTo>
                    <a:pt x="304253" y="9987"/>
                    <a:pt x="305481" y="14981"/>
                    <a:pt x="304253" y="19975"/>
                  </a:cubicBezTo>
                  <a:lnTo>
                    <a:pt x="253877" y="405736"/>
                  </a:lnTo>
                  <a:cubicBezTo>
                    <a:pt x="252648" y="418220"/>
                    <a:pt x="245276" y="430704"/>
                    <a:pt x="235446" y="438195"/>
                  </a:cubicBezTo>
                  <a:lnTo>
                    <a:pt x="235446" y="368283"/>
                  </a:lnTo>
                  <a:cubicBezTo>
                    <a:pt x="235446" y="350805"/>
                    <a:pt x="226846" y="337073"/>
                    <a:pt x="213330" y="328334"/>
                  </a:cubicBezTo>
                  <a:close/>
                  <a:moveTo>
                    <a:pt x="17528" y="0"/>
                  </a:moveTo>
                  <a:lnTo>
                    <a:pt x="91251" y="0"/>
                  </a:lnTo>
                  <a:lnTo>
                    <a:pt x="91251" y="328334"/>
                  </a:lnTo>
                  <a:cubicBezTo>
                    <a:pt x="77735" y="337073"/>
                    <a:pt x="69134" y="350805"/>
                    <a:pt x="69134" y="368283"/>
                  </a:cubicBezTo>
                  <a:lnTo>
                    <a:pt x="69134" y="438195"/>
                  </a:lnTo>
                  <a:cubicBezTo>
                    <a:pt x="59304" y="430704"/>
                    <a:pt x="51932" y="419468"/>
                    <a:pt x="50703" y="406984"/>
                  </a:cubicBezTo>
                  <a:lnTo>
                    <a:pt x="326" y="19975"/>
                  </a:lnTo>
                  <a:cubicBezTo>
                    <a:pt x="-903" y="14981"/>
                    <a:pt x="1554" y="9987"/>
                    <a:pt x="4012" y="6242"/>
                  </a:cubicBezTo>
                  <a:cubicBezTo>
                    <a:pt x="7698" y="1248"/>
                    <a:pt x="12613" y="0"/>
                    <a:pt x="17528" y="0"/>
                  </a:cubicBezTo>
                  <a:close/>
                </a:path>
              </a:pathLst>
            </a:custGeom>
            <a:solidFill>
              <a:srgbClr val="D4E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47" name="Freeform 206">
              <a:extLst>
                <a:ext uri="{FF2B5EF4-FFF2-40B4-BE49-F238E27FC236}">
                  <a16:creationId xmlns:a16="http://schemas.microsoft.com/office/drawing/2014/main" id="{84F0552D-F2D4-0C41-84EE-64E38AB3D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4874" y="1222139"/>
              <a:ext cx="109861" cy="208735"/>
            </a:xfrm>
            <a:custGeom>
              <a:avLst/>
              <a:gdLst>
                <a:gd name="T0" fmla="*/ 44 w 89"/>
                <a:gd name="T1" fmla="*/ 167 h 168"/>
                <a:gd name="T2" fmla="*/ 74 w 89"/>
                <a:gd name="T3" fmla="*/ 167 h 168"/>
                <a:gd name="T4" fmla="*/ 74 w 89"/>
                <a:gd name="T5" fmla="*/ 167 h 168"/>
                <a:gd name="T6" fmla="*/ 88 w 89"/>
                <a:gd name="T7" fmla="*/ 152 h 168"/>
                <a:gd name="T8" fmla="*/ 88 w 89"/>
                <a:gd name="T9" fmla="*/ 14 h 168"/>
                <a:gd name="T10" fmla="*/ 88 w 89"/>
                <a:gd name="T11" fmla="*/ 14 h 168"/>
                <a:gd name="T12" fmla="*/ 74 w 89"/>
                <a:gd name="T13" fmla="*/ 0 h 168"/>
                <a:gd name="T14" fmla="*/ 15 w 89"/>
                <a:gd name="T15" fmla="*/ 0 h 168"/>
                <a:gd name="T16" fmla="*/ 15 w 89"/>
                <a:gd name="T17" fmla="*/ 0 h 168"/>
                <a:gd name="T18" fmla="*/ 0 w 89"/>
                <a:gd name="T19" fmla="*/ 14 h 168"/>
                <a:gd name="T20" fmla="*/ 0 w 89"/>
                <a:gd name="T21" fmla="*/ 152 h 168"/>
                <a:gd name="T22" fmla="*/ 0 w 89"/>
                <a:gd name="T23" fmla="*/ 152 h 168"/>
                <a:gd name="T24" fmla="*/ 15 w 89"/>
                <a:gd name="T25" fmla="*/ 167 h 168"/>
                <a:gd name="T26" fmla="*/ 44 w 89"/>
                <a:gd name="T27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" h="168">
                  <a:moveTo>
                    <a:pt x="44" y="167"/>
                  </a:moveTo>
                  <a:lnTo>
                    <a:pt x="74" y="167"/>
                  </a:lnTo>
                  <a:lnTo>
                    <a:pt x="74" y="167"/>
                  </a:lnTo>
                  <a:cubicBezTo>
                    <a:pt x="82" y="167"/>
                    <a:pt x="88" y="160"/>
                    <a:pt x="88" y="152"/>
                  </a:cubicBezTo>
                  <a:lnTo>
                    <a:pt x="88" y="14"/>
                  </a:lnTo>
                  <a:lnTo>
                    <a:pt x="88" y="14"/>
                  </a:lnTo>
                  <a:cubicBezTo>
                    <a:pt x="88" y="6"/>
                    <a:pt x="82" y="0"/>
                    <a:pt x="74" y="0"/>
                  </a:cubicBezTo>
                  <a:lnTo>
                    <a:pt x="15" y="0"/>
                  </a:lnTo>
                  <a:lnTo>
                    <a:pt x="15" y="0"/>
                  </a:lnTo>
                  <a:cubicBezTo>
                    <a:pt x="7" y="0"/>
                    <a:pt x="0" y="6"/>
                    <a:pt x="0" y="14"/>
                  </a:cubicBezTo>
                  <a:lnTo>
                    <a:pt x="0" y="152"/>
                  </a:lnTo>
                  <a:lnTo>
                    <a:pt x="0" y="152"/>
                  </a:lnTo>
                  <a:cubicBezTo>
                    <a:pt x="0" y="160"/>
                    <a:pt x="7" y="167"/>
                    <a:pt x="15" y="167"/>
                  </a:cubicBezTo>
                  <a:lnTo>
                    <a:pt x="44" y="167"/>
                  </a:lnTo>
                </a:path>
              </a:pathLst>
            </a:custGeom>
            <a:solidFill>
              <a:srgbClr val="F84C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48" name="Freeform 207">
              <a:extLst>
                <a:ext uri="{FF2B5EF4-FFF2-40B4-BE49-F238E27FC236}">
                  <a16:creationId xmlns:a16="http://schemas.microsoft.com/office/drawing/2014/main" id="{D65FF631-D3E2-6DCE-AAAD-F6F8696B7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3890" y="1524257"/>
              <a:ext cx="109861" cy="208735"/>
            </a:xfrm>
            <a:custGeom>
              <a:avLst/>
              <a:gdLst>
                <a:gd name="T0" fmla="*/ 0 w 88"/>
                <a:gd name="T1" fmla="*/ 14 h 168"/>
                <a:gd name="T2" fmla="*/ 0 w 88"/>
                <a:gd name="T3" fmla="*/ 152 h 168"/>
                <a:gd name="T4" fmla="*/ 0 w 88"/>
                <a:gd name="T5" fmla="*/ 152 h 168"/>
                <a:gd name="T6" fmla="*/ 15 w 88"/>
                <a:gd name="T7" fmla="*/ 167 h 168"/>
                <a:gd name="T8" fmla="*/ 72 w 88"/>
                <a:gd name="T9" fmla="*/ 167 h 168"/>
                <a:gd name="T10" fmla="*/ 72 w 88"/>
                <a:gd name="T11" fmla="*/ 167 h 168"/>
                <a:gd name="T12" fmla="*/ 87 w 88"/>
                <a:gd name="T13" fmla="*/ 152 h 168"/>
                <a:gd name="T14" fmla="*/ 87 w 88"/>
                <a:gd name="T15" fmla="*/ 14 h 168"/>
                <a:gd name="T16" fmla="*/ 87 w 88"/>
                <a:gd name="T17" fmla="*/ 14 h 168"/>
                <a:gd name="T18" fmla="*/ 72 w 88"/>
                <a:gd name="T19" fmla="*/ 0 h 168"/>
                <a:gd name="T20" fmla="*/ 15 w 88"/>
                <a:gd name="T21" fmla="*/ 0 h 168"/>
                <a:gd name="T22" fmla="*/ 15 w 88"/>
                <a:gd name="T23" fmla="*/ 0 h 168"/>
                <a:gd name="T24" fmla="*/ 0 w 88"/>
                <a:gd name="T25" fmla="*/ 1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68">
                  <a:moveTo>
                    <a:pt x="0" y="14"/>
                  </a:moveTo>
                  <a:lnTo>
                    <a:pt x="0" y="152"/>
                  </a:lnTo>
                  <a:lnTo>
                    <a:pt x="0" y="152"/>
                  </a:lnTo>
                  <a:cubicBezTo>
                    <a:pt x="0" y="160"/>
                    <a:pt x="7" y="167"/>
                    <a:pt x="15" y="167"/>
                  </a:cubicBezTo>
                  <a:lnTo>
                    <a:pt x="72" y="167"/>
                  </a:lnTo>
                  <a:lnTo>
                    <a:pt x="72" y="167"/>
                  </a:lnTo>
                  <a:cubicBezTo>
                    <a:pt x="80" y="167"/>
                    <a:pt x="87" y="160"/>
                    <a:pt x="87" y="152"/>
                  </a:cubicBezTo>
                  <a:lnTo>
                    <a:pt x="87" y="14"/>
                  </a:lnTo>
                  <a:lnTo>
                    <a:pt x="87" y="14"/>
                  </a:lnTo>
                  <a:cubicBezTo>
                    <a:pt x="87" y="6"/>
                    <a:pt x="80" y="0"/>
                    <a:pt x="72" y="0"/>
                  </a:cubicBezTo>
                  <a:lnTo>
                    <a:pt x="15" y="0"/>
                  </a:lnTo>
                  <a:lnTo>
                    <a:pt x="15" y="0"/>
                  </a:lnTo>
                  <a:cubicBezTo>
                    <a:pt x="7" y="0"/>
                    <a:pt x="0" y="6"/>
                    <a:pt x="0" y="14"/>
                  </a:cubicBezTo>
                </a:path>
              </a:pathLst>
            </a:custGeom>
            <a:solidFill>
              <a:srgbClr val="75CF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49" name="Freeform 208">
              <a:extLst>
                <a:ext uri="{FF2B5EF4-FFF2-40B4-BE49-F238E27FC236}">
                  <a16:creationId xmlns:a16="http://schemas.microsoft.com/office/drawing/2014/main" id="{7F6BA2F3-314B-3F76-CC07-30E0F73A9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12913" y="1222139"/>
              <a:ext cx="109861" cy="208735"/>
            </a:xfrm>
            <a:custGeom>
              <a:avLst/>
              <a:gdLst>
                <a:gd name="T0" fmla="*/ 88 w 89"/>
                <a:gd name="T1" fmla="*/ 152 h 168"/>
                <a:gd name="T2" fmla="*/ 88 w 89"/>
                <a:gd name="T3" fmla="*/ 14 h 168"/>
                <a:gd name="T4" fmla="*/ 88 w 89"/>
                <a:gd name="T5" fmla="*/ 14 h 168"/>
                <a:gd name="T6" fmla="*/ 73 w 89"/>
                <a:gd name="T7" fmla="*/ 0 h 168"/>
                <a:gd name="T8" fmla="*/ 14 w 89"/>
                <a:gd name="T9" fmla="*/ 0 h 168"/>
                <a:gd name="T10" fmla="*/ 14 w 89"/>
                <a:gd name="T11" fmla="*/ 0 h 168"/>
                <a:gd name="T12" fmla="*/ 0 w 89"/>
                <a:gd name="T13" fmla="*/ 14 h 168"/>
                <a:gd name="T14" fmla="*/ 0 w 89"/>
                <a:gd name="T15" fmla="*/ 152 h 168"/>
                <a:gd name="T16" fmla="*/ 0 w 89"/>
                <a:gd name="T17" fmla="*/ 152 h 168"/>
                <a:gd name="T18" fmla="*/ 14 w 89"/>
                <a:gd name="T19" fmla="*/ 167 h 168"/>
                <a:gd name="T20" fmla="*/ 73 w 89"/>
                <a:gd name="T21" fmla="*/ 167 h 168"/>
                <a:gd name="T22" fmla="*/ 73 w 89"/>
                <a:gd name="T23" fmla="*/ 167 h 168"/>
                <a:gd name="T24" fmla="*/ 88 w 89"/>
                <a:gd name="T25" fmla="*/ 15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8">
                  <a:moveTo>
                    <a:pt x="88" y="152"/>
                  </a:moveTo>
                  <a:lnTo>
                    <a:pt x="88" y="14"/>
                  </a:lnTo>
                  <a:lnTo>
                    <a:pt x="88" y="14"/>
                  </a:lnTo>
                  <a:cubicBezTo>
                    <a:pt x="88" y="6"/>
                    <a:pt x="81" y="0"/>
                    <a:pt x="73" y="0"/>
                  </a:cubicBezTo>
                  <a:lnTo>
                    <a:pt x="14" y="0"/>
                  </a:lnTo>
                  <a:lnTo>
                    <a:pt x="14" y="0"/>
                  </a:lnTo>
                  <a:cubicBezTo>
                    <a:pt x="7" y="0"/>
                    <a:pt x="0" y="6"/>
                    <a:pt x="0" y="14"/>
                  </a:cubicBezTo>
                  <a:lnTo>
                    <a:pt x="0" y="152"/>
                  </a:lnTo>
                  <a:lnTo>
                    <a:pt x="0" y="152"/>
                  </a:lnTo>
                  <a:cubicBezTo>
                    <a:pt x="0" y="160"/>
                    <a:pt x="7" y="167"/>
                    <a:pt x="14" y="167"/>
                  </a:cubicBezTo>
                  <a:lnTo>
                    <a:pt x="73" y="167"/>
                  </a:lnTo>
                  <a:lnTo>
                    <a:pt x="73" y="167"/>
                  </a:lnTo>
                  <a:cubicBezTo>
                    <a:pt x="81" y="167"/>
                    <a:pt x="88" y="160"/>
                    <a:pt x="88" y="152"/>
                  </a:cubicBezTo>
                </a:path>
              </a:pathLst>
            </a:custGeom>
            <a:solidFill>
              <a:srgbClr val="59AB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50" name="Freeform 66">
              <a:extLst>
                <a:ext uri="{FF2B5EF4-FFF2-40B4-BE49-F238E27FC236}">
                  <a16:creationId xmlns:a16="http://schemas.microsoft.com/office/drawing/2014/main" id="{E1D5E2ED-7B29-88B1-E5B6-DA2F7E284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2052" y="1458340"/>
              <a:ext cx="1152293" cy="668912"/>
            </a:xfrm>
            <a:custGeom>
              <a:avLst/>
              <a:gdLst>
                <a:gd name="connsiteX0" fmla="*/ 576774 w 1152293"/>
                <a:gd name="connsiteY0" fmla="*/ 302116 h 668912"/>
                <a:gd name="connsiteX1" fmla="*/ 579254 w 1152293"/>
                <a:gd name="connsiteY1" fmla="*/ 303355 h 668912"/>
                <a:gd name="connsiteX2" fmla="*/ 631350 w 1152293"/>
                <a:gd name="connsiteY2" fmla="*/ 403728 h 668912"/>
                <a:gd name="connsiteX3" fmla="*/ 653676 w 1152293"/>
                <a:gd name="connsiteY3" fmla="*/ 421077 h 668912"/>
                <a:gd name="connsiteX4" fmla="*/ 766549 w 1152293"/>
                <a:gd name="connsiteY4" fmla="*/ 439665 h 668912"/>
                <a:gd name="connsiteX5" fmla="*/ 767790 w 1152293"/>
                <a:gd name="connsiteY5" fmla="*/ 442143 h 668912"/>
                <a:gd name="connsiteX6" fmla="*/ 767790 w 1152293"/>
                <a:gd name="connsiteY6" fmla="*/ 444621 h 668912"/>
                <a:gd name="connsiteX7" fmla="*/ 688406 w 1152293"/>
                <a:gd name="connsiteY7" fmla="*/ 526407 h 668912"/>
                <a:gd name="connsiteX8" fmla="*/ 679724 w 1152293"/>
                <a:gd name="connsiteY8" fmla="*/ 553669 h 668912"/>
                <a:gd name="connsiteX9" fmla="*/ 695848 w 1152293"/>
                <a:gd name="connsiteY9" fmla="*/ 665194 h 668912"/>
                <a:gd name="connsiteX10" fmla="*/ 694608 w 1152293"/>
                <a:gd name="connsiteY10" fmla="*/ 667673 h 668912"/>
                <a:gd name="connsiteX11" fmla="*/ 692127 w 1152293"/>
                <a:gd name="connsiteY11" fmla="*/ 668912 h 668912"/>
                <a:gd name="connsiteX12" fmla="*/ 590418 w 1152293"/>
                <a:gd name="connsiteY12" fmla="*/ 618106 h 668912"/>
                <a:gd name="connsiteX13" fmla="*/ 563129 w 1152293"/>
                <a:gd name="connsiteY13" fmla="*/ 618106 h 668912"/>
                <a:gd name="connsiteX14" fmla="*/ 461420 w 1152293"/>
                <a:gd name="connsiteY14" fmla="*/ 668912 h 668912"/>
                <a:gd name="connsiteX15" fmla="*/ 457699 w 1152293"/>
                <a:gd name="connsiteY15" fmla="*/ 667673 h 668912"/>
                <a:gd name="connsiteX16" fmla="*/ 456458 w 1152293"/>
                <a:gd name="connsiteY16" fmla="*/ 665194 h 668912"/>
                <a:gd name="connsiteX17" fmla="*/ 472583 w 1152293"/>
                <a:gd name="connsiteY17" fmla="*/ 553669 h 668912"/>
                <a:gd name="connsiteX18" fmla="*/ 463900 w 1152293"/>
                <a:gd name="connsiteY18" fmla="*/ 526407 h 668912"/>
                <a:gd name="connsiteX19" fmla="*/ 384517 w 1152293"/>
                <a:gd name="connsiteY19" fmla="*/ 444621 h 668912"/>
                <a:gd name="connsiteX20" fmla="*/ 384517 w 1152293"/>
                <a:gd name="connsiteY20" fmla="*/ 442143 h 668912"/>
                <a:gd name="connsiteX21" fmla="*/ 385757 w 1152293"/>
                <a:gd name="connsiteY21" fmla="*/ 439665 h 668912"/>
                <a:gd name="connsiteX22" fmla="*/ 498631 w 1152293"/>
                <a:gd name="connsiteY22" fmla="*/ 421077 h 668912"/>
                <a:gd name="connsiteX23" fmla="*/ 520957 w 1152293"/>
                <a:gd name="connsiteY23" fmla="*/ 403728 h 668912"/>
                <a:gd name="connsiteX24" fmla="*/ 574293 w 1152293"/>
                <a:gd name="connsiteY24" fmla="*/ 303355 h 668912"/>
                <a:gd name="connsiteX25" fmla="*/ 576774 w 1152293"/>
                <a:gd name="connsiteY25" fmla="*/ 302116 h 668912"/>
                <a:gd name="connsiteX26" fmla="*/ 956039 w 1152293"/>
                <a:gd name="connsiteY26" fmla="*/ 1243 h 668912"/>
                <a:gd name="connsiteX27" fmla="*/ 961040 w 1152293"/>
                <a:gd name="connsiteY27" fmla="*/ 1243 h 668912"/>
                <a:gd name="connsiteX28" fmla="*/ 1014791 w 1152293"/>
                <a:gd name="connsiteY28" fmla="*/ 101955 h 668912"/>
                <a:gd name="connsiteX29" fmla="*/ 1037291 w 1152293"/>
                <a:gd name="connsiteY29" fmla="*/ 118118 h 668912"/>
                <a:gd name="connsiteX30" fmla="*/ 1149793 w 1152293"/>
                <a:gd name="connsiteY30" fmla="*/ 138012 h 668912"/>
                <a:gd name="connsiteX31" fmla="*/ 1152293 w 1152293"/>
                <a:gd name="connsiteY31" fmla="*/ 140499 h 668912"/>
                <a:gd name="connsiteX32" fmla="*/ 1152293 w 1152293"/>
                <a:gd name="connsiteY32" fmla="*/ 142985 h 668912"/>
                <a:gd name="connsiteX33" fmla="*/ 1072292 w 1152293"/>
                <a:gd name="connsiteY33" fmla="*/ 223803 h 668912"/>
                <a:gd name="connsiteX34" fmla="*/ 1063541 w 1152293"/>
                <a:gd name="connsiteY34" fmla="*/ 251157 h 668912"/>
                <a:gd name="connsiteX35" fmla="*/ 1078542 w 1152293"/>
                <a:gd name="connsiteY35" fmla="*/ 364302 h 668912"/>
                <a:gd name="connsiteX36" fmla="*/ 1078542 w 1152293"/>
                <a:gd name="connsiteY36" fmla="*/ 366789 h 668912"/>
                <a:gd name="connsiteX37" fmla="*/ 1074792 w 1152293"/>
                <a:gd name="connsiteY37" fmla="*/ 366789 h 668912"/>
                <a:gd name="connsiteX38" fmla="*/ 972290 w 1152293"/>
                <a:gd name="connsiteY38" fmla="*/ 315811 h 668912"/>
                <a:gd name="connsiteX39" fmla="*/ 958540 w 1152293"/>
                <a:gd name="connsiteY39" fmla="*/ 313325 h 668912"/>
                <a:gd name="connsiteX40" fmla="*/ 943539 w 1152293"/>
                <a:gd name="connsiteY40" fmla="*/ 315811 h 668912"/>
                <a:gd name="connsiteX41" fmla="*/ 841037 w 1152293"/>
                <a:gd name="connsiteY41" fmla="*/ 366789 h 668912"/>
                <a:gd name="connsiteX42" fmla="*/ 838537 w 1152293"/>
                <a:gd name="connsiteY42" fmla="*/ 366789 h 668912"/>
                <a:gd name="connsiteX43" fmla="*/ 837287 w 1152293"/>
                <a:gd name="connsiteY43" fmla="*/ 364302 h 668912"/>
                <a:gd name="connsiteX44" fmla="*/ 853538 w 1152293"/>
                <a:gd name="connsiteY44" fmla="*/ 251157 h 668912"/>
                <a:gd name="connsiteX45" fmla="*/ 844787 w 1152293"/>
                <a:gd name="connsiteY45" fmla="*/ 223803 h 668912"/>
                <a:gd name="connsiteX46" fmla="*/ 764786 w 1152293"/>
                <a:gd name="connsiteY46" fmla="*/ 142985 h 668912"/>
                <a:gd name="connsiteX47" fmla="*/ 763536 w 1152293"/>
                <a:gd name="connsiteY47" fmla="*/ 140499 h 668912"/>
                <a:gd name="connsiteX48" fmla="*/ 766036 w 1152293"/>
                <a:gd name="connsiteY48" fmla="*/ 138012 h 668912"/>
                <a:gd name="connsiteX49" fmla="*/ 879788 w 1152293"/>
                <a:gd name="connsiteY49" fmla="*/ 118118 h 668912"/>
                <a:gd name="connsiteX50" fmla="*/ 902288 w 1152293"/>
                <a:gd name="connsiteY50" fmla="*/ 101955 h 668912"/>
                <a:gd name="connsiteX51" fmla="*/ 193752 w 1152293"/>
                <a:gd name="connsiteY51" fmla="*/ 0 h 668912"/>
                <a:gd name="connsiteX52" fmla="*/ 196253 w 1152293"/>
                <a:gd name="connsiteY52" fmla="*/ 1243 h 668912"/>
                <a:gd name="connsiteX53" fmla="*/ 250003 w 1152293"/>
                <a:gd name="connsiteY53" fmla="*/ 101955 h 668912"/>
                <a:gd name="connsiteX54" fmla="*/ 272504 w 1152293"/>
                <a:gd name="connsiteY54" fmla="*/ 118118 h 668912"/>
                <a:gd name="connsiteX55" fmla="*/ 386255 w 1152293"/>
                <a:gd name="connsiteY55" fmla="*/ 138012 h 668912"/>
                <a:gd name="connsiteX56" fmla="*/ 388755 w 1152293"/>
                <a:gd name="connsiteY56" fmla="*/ 140499 h 668912"/>
                <a:gd name="connsiteX57" fmla="*/ 387505 w 1152293"/>
                <a:gd name="connsiteY57" fmla="*/ 142985 h 668912"/>
                <a:gd name="connsiteX58" fmla="*/ 307504 w 1152293"/>
                <a:gd name="connsiteY58" fmla="*/ 223803 h 668912"/>
                <a:gd name="connsiteX59" fmla="*/ 298754 w 1152293"/>
                <a:gd name="connsiteY59" fmla="*/ 251157 h 668912"/>
                <a:gd name="connsiteX60" fmla="*/ 315004 w 1152293"/>
                <a:gd name="connsiteY60" fmla="*/ 364302 h 668912"/>
                <a:gd name="connsiteX61" fmla="*/ 313754 w 1152293"/>
                <a:gd name="connsiteY61" fmla="*/ 366789 h 668912"/>
                <a:gd name="connsiteX62" fmla="*/ 311254 w 1152293"/>
                <a:gd name="connsiteY62" fmla="*/ 366789 h 668912"/>
                <a:gd name="connsiteX63" fmla="*/ 208753 w 1152293"/>
                <a:gd name="connsiteY63" fmla="*/ 315811 h 668912"/>
                <a:gd name="connsiteX64" fmla="*/ 180002 w 1152293"/>
                <a:gd name="connsiteY64" fmla="*/ 315811 h 668912"/>
                <a:gd name="connsiteX65" fmla="*/ 77501 w 1152293"/>
                <a:gd name="connsiteY65" fmla="*/ 366789 h 668912"/>
                <a:gd name="connsiteX66" fmla="*/ 73751 w 1152293"/>
                <a:gd name="connsiteY66" fmla="*/ 366789 h 668912"/>
                <a:gd name="connsiteX67" fmla="*/ 73751 w 1152293"/>
                <a:gd name="connsiteY67" fmla="*/ 364302 h 668912"/>
                <a:gd name="connsiteX68" fmla="*/ 88751 w 1152293"/>
                <a:gd name="connsiteY68" fmla="*/ 251157 h 668912"/>
                <a:gd name="connsiteX69" fmla="*/ 80001 w 1152293"/>
                <a:gd name="connsiteY69" fmla="*/ 223803 h 668912"/>
                <a:gd name="connsiteX70" fmla="*/ 1250 w 1152293"/>
                <a:gd name="connsiteY70" fmla="*/ 142985 h 668912"/>
                <a:gd name="connsiteX71" fmla="*/ 0 w 1152293"/>
                <a:gd name="connsiteY71" fmla="*/ 140499 h 668912"/>
                <a:gd name="connsiteX72" fmla="*/ 2500 w 1152293"/>
                <a:gd name="connsiteY72" fmla="*/ 138012 h 668912"/>
                <a:gd name="connsiteX73" fmla="*/ 115001 w 1152293"/>
                <a:gd name="connsiteY73" fmla="*/ 118118 h 668912"/>
                <a:gd name="connsiteX74" fmla="*/ 138752 w 1152293"/>
                <a:gd name="connsiteY74" fmla="*/ 101955 h 668912"/>
                <a:gd name="connsiteX75" fmla="*/ 191252 w 1152293"/>
                <a:gd name="connsiteY75" fmla="*/ 1243 h 668912"/>
                <a:gd name="connsiteX76" fmla="*/ 193752 w 1152293"/>
                <a:gd name="connsiteY76" fmla="*/ 0 h 6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152293" h="668912">
                  <a:moveTo>
                    <a:pt x="576774" y="302116"/>
                  </a:moveTo>
                  <a:cubicBezTo>
                    <a:pt x="578014" y="302116"/>
                    <a:pt x="578014" y="303355"/>
                    <a:pt x="579254" y="303355"/>
                  </a:cubicBezTo>
                  <a:lnTo>
                    <a:pt x="631350" y="403728"/>
                  </a:lnTo>
                  <a:cubicBezTo>
                    <a:pt x="635071" y="413642"/>
                    <a:pt x="644994" y="418599"/>
                    <a:pt x="653676" y="421077"/>
                  </a:cubicBezTo>
                  <a:lnTo>
                    <a:pt x="766549" y="439665"/>
                  </a:lnTo>
                  <a:cubicBezTo>
                    <a:pt x="766549" y="439665"/>
                    <a:pt x="767790" y="440904"/>
                    <a:pt x="767790" y="442143"/>
                  </a:cubicBezTo>
                  <a:cubicBezTo>
                    <a:pt x="767790" y="443382"/>
                    <a:pt x="767790" y="444621"/>
                    <a:pt x="767790" y="444621"/>
                  </a:cubicBezTo>
                  <a:lnTo>
                    <a:pt x="688406" y="526407"/>
                  </a:lnTo>
                  <a:cubicBezTo>
                    <a:pt x="680964" y="533842"/>
                    <a:pt x="678483" y="543755"/>
                    <a:pt x="679724" y="553669"/>
                  </a:cubicBezTo>
                  <a:lnTo>
                    <a:pt x="695848" y="665194"/>
                  </a:lnTo>
                  <a:cubicBezTo>
                    <a:pt x="695848" y="666434"/>
                    <a:pt x="695848" y="667673"/>
                    <a:pt x="694608" y="667673"/>
                  </a:cubicBezTo>
                  <a:cubicBezTo>
                    <a:pt x="694608" y="668912"/>
                    <a:pt x="692127" y="668912"/>
                    <a:pt x="692127" y="668912"/>
                  </a:cubicBezTo>
                  <a:lnTo>
                    <a:pt x="590418" y="618106"/>
                  </a:lnTo>
                  <a:cubicBezTo>
                    <a:pt x="582975" y="614388"/>
                    <a:pt x="571812" y="614388"/>
                    <a:pt x="563129" y="618106"/>
                  </a:cubicBezTo>
                  <a:lnTo>
                    <a:pt x="461420" y="668912"/>
                  </a:lnTo>
                  <a:cubicBezTo>
                    <a:pt x="460179" y="668912"/>
                    <a:pt x="458939" y="668912"/>
                    <a:pt x="457699" y="667673"/>
                  </a:cubicBezTo>
                  <a:cubicBezTo>
                    <a:pt x="456458" y="667673"/>
                    <a:pt x="456458" y="666434"/>
                    <a:pt x="456458" y="665194"/>
                  </a:cubicBezTo>
                  <a:lnTo>
                    <a:pt x="472583" y="553669"/>
                  </a:lnTo>
                  <a:cubicBezTo>
                    <a:pt x="475064" y="543755"/>
                    <a:pt x="471343" y="533842"/>
                    <a:pt x="463900" y="526407"/>
                  </a:cubicBezTo>
                  <a:lnTo>
                    <a:pt x="384517" y="444621"/>
                  </a:lnTo>
                  <a:cubicBezTo>
                    <a:pt x="384517" y="444621"/>
                    <a:pt x="384517" y="443382"/>
                    <a:pt x="384517" y="442143"/>
                  </a:cubicBezTo>
                  <a:cubicBezTo>
                    <a:pt x="384517" y="440904"/>
                    <a:pt x="385757" y="439665"/>
                    <a:pt x="385757" y="439665"/>
                  </a:cubicBezTo>
                  <a:lnTo>
                    <a:pt x="498631" y="421077"/>
                  </a:lnTo>
                  <a:cubicBezTo>
                    <a:pt x="507313" y="418599"/>
                    <a:pt x="517236" y="413642"/>
                    <a:pt x="520957" y="403728"/>
                  </a:cubicBezTo>
                  <a:lnTo>
                    <a:pt x="574293" y="303355"/>
                  </a:lnTo>
                  <a:cubicBezTo>
                    <a:pt x="575533" y="303355"/>
                    <a:pt x="576774" y="302116"/>
                    <a:pt x="576774" y="302116"/>
                  </a:cubicBezTo>
                  <a:close/>
                  <a:moveTo>
                    <a:pt x="956039" y="1243"/>
                  </a:moveTo>
                  <a:cubicBezTo>
                    <a:pt x="957289" y="0"/>
                    <a:pt x="959790" y="0"/>
                    <a:pt x="961040" y="1243"/>
                  </a:cubicBezTo>
                  <a:lnTo>
                    <a:pt x="1014791" y="101955"/>
                  </a:lnTo>
                  <a:cubicBezTo>
                    <a:pt x="1018541" y="110658"/>
                    <a:pt x="1028541" y="116875"/>
                    <a:pt x="1037291" y="118118"/>
                  </a:cubicBezTo>
                  <a:lnTo>
                    <a:pt x="1149793" y="138012"/>
                  </a:lnTo>
                  <a:cubicBezTo>
                    <a:pt x="1151043" y="138012"/>
                    <a:pt x="1152293" y="138012"/>
                    <a:pt x="1152293" y="140499"/>
                  </a:cubicBezTo>
                  <a:cubicBezTo>
                    <a:pt x="1152293" y="140499"/>
                    <a:pt x="1152293" y="141742"/>
                    <a:pt x="1152293" y="142985"/>
                  </a:cubicBezTo>
                  <a:lnTo>
                    <a:pt x="1072292" y="223803"/>
                  </a:lnTo>
                  <a:cubicBezTo>
                    <a:pt x="1064791" y="231263"/>
                    <a:pt x="1062291" y="241210"/>
                    <a:pt x="1063541" y="251157"/>
                  </a:cubicBezTo>
                  <a:lnTo>
                    <a:pt x="1078542" y="364302"/>
                  </a:lnTo>
                  <a:cubicBezTo>
                    <a:pt x="1078542" y="365545"/>
                    <a:pt x="1078542" y="365545"/>
                    <a:pt x="1078542" y="366789"/>
                  </a:cubicBezTo>
                  <a:cubicBezTo>
                    <a:pt x="1077292" y="366789"/>
                    <a:pt x="1076042" y="366789"/>
                    <a:pt x="1074792" y="366789"/>
                  </a:cubicBezTo>
                  <a:lnTo>
                    <a:pt x="972290" y="315811"/>
                  </a:lnTo>
                  <a:cubicBezTo>
                    <a:pt x="968540" y="314568"/>
                    <a:pt x="963540" y="313325"/>
                    <a:pt x="958540" y="313325"/>
                  </a:cubicBezTo>
                  <a:cubicBezTo>
                    <a:pt x="953539" y="313325"/>
                    <a:pt x="948539" y="314568"/>
                    <a:pt x="943539" y="315811"/>
                  </a:cubicBezTo>
                  <a:lnTo>
                    <a:pt x="841037" y="366789"/>
                  </a:lnTo>
                  <a:cubicBezTo>
                    <a:pt x="841037" y="366789"/>
                    <a:pt x="839787" y="366789"/>
                    <a:pt x="838537" y="366789"/>
                  </a:cubicBezTo>
                  <a:cubicBezTo>
                    <a:pt x="837287" y="365545"/>
                    <a:pt x="837287" y="365545"/>
                    <a:pt x="837287" y="364302"/>
                  </a:cubicBezTo>
                  <a:lnTo>
                    <a:pt x="853538" y="251157"/>
                  </a:lnTo>
                  <a:cubicBezTo>
                    <a:pt x="854788" y="241210"/>
                    <a:pt x="852288" y="231263"/>
                    <a:pt x="844787" y="223803"/>
                  </a:cubicBezTo>
                  <a:lnTo>
                    <a:pt x="764786" y="142985"/>
                  </a:lnTo>
                  <a:cubicBezTo>
                    <a:pt x="763536" y="141742"/>
                    <a:pt x="763536" y="140499"/>
                    <a:pt x="763536" y="140499"/>
                  </a:cubicBezTo>
                  <a:cubicBezTo>
                    <a:pt x="764786" y="138012"/>
                    <a:pt x="766036" y="138012"/>
                    <a:pt x="766036" y="138012"/>
                  </a:cubicBezTo>
                  <a:lnTo>
                    <a:pt x="879788" y="118118"/>
                  </a:lnTo>
                  <a:cubicBezTo>
                    <a:pt x="888538" y="116875"/>
                    <a:pt x="898538" y="110658"/>
                    <a:pt x="902288" y="101955"/>
                  </a:cubicBezTo>
                  <a:close/>
                  <a:moveTo>
                    <a:pt x="193752" y="0"/>
                  </a:moveTo>
                  <a:cubicBezTo>
                    <a:pt x="195002" y="0"/>
                    <a:pt x="196253" y="0"/>
                    <a:pt x="196253" y="1243"/>
                  </a:cubicBezTo>
                  <a:lnTo>
                    <a:pt x="250003" y="101955"/>
                  </a:lnTo>
                  <a:cubicBezTo>
                    <a:pt x="255003" y="110658"/>
                    <a:pt x="262503" y="116875"/>
                    <a:pt x="272504" y="118118"/>
                  </a:cubicBezTo>
                  <a:lnTo>
                    <a:pt x="386255" y="138012"/>
                  </a:lnTo>
                  <a:cubicBezTo>
                    <a:pt x="386255" y="138012"/>
                    <a:pt x="387505" y="138012"/>
                    <a:pt x="388755" y="140499"/>
                  </a:cubicBezTo>
                  <a:cubicBezTo>
                    <a:pt x="388755" y="140499"/>
                    <a:pt x="388755" y="141742"/>
                    <a:pt x="387505" y="142985"/>
                  </a:cubicBezTo>
                  <a:lnTo>
                    <a:pt x="307504" y="223803"/>
                  </a:lnTo>
                  <a:cubicBezTo>
                    <a:pt x="300004" y="231263"/>
                    <a:pt x="297504" y="241210"/>
                    <a:pt x="298754" y="251157"/>
                  </a:cubicBezTo>
                  <a:lnTo>
                    <a:pt x="315004" y="364302"/>
                  </a:lnTo>
                  <a:cubicBezTo>
                    <a:pt x="315004" y="365545"/>
                    <a:pt x="315004" y="365545"/>
                    <a:pt x="313754" y="366789"/>
                  </a:cubicBezTo>
                  <a:lnTo>
                    <a:pt x="311254" y="366789"/>
                  </a:lnTo>
                  <a:lnTo>
                    <a:pt x="208753" y="315811"/>
                  </a:lnTo>
                  <a:cubicBezTo>
                    <a:pt x="200003" y="312081"/>
                    <a:pt x="188752" y="312081"/>
                    <a:pt x="180002" y="315811"/>
                  </a:cubicBezTo>
                  <a:lnTo>
                    <a:pt x="77501" y="366789"/>
                  </a:lnTo>
                  <a:cubicBezTo>
                    <a:pt x="75001" y="366789"/>
                    <a:pt x="75001" y="366789"/>
                    <a:pt x="73751" y="366789"/>
                  </a:cubicBezTo>
                  <a:cubicBezTo>
                    <a:pt x="73751" y="365545"/>
                    <a:pt x="73751" y="365545"/>
                    <a:pt x="73751" y="364302"/>
                  </a:cubicBezTo>
                  <a:lnTo>
                    <a:pt x="88751" y="251157"/>
                  </a:lnTo>
                  <a:cubicBezTo>
                    <a:pt x="91251" y="241210"/>
                    <a:pt x="87501" y="231263"/>
                    <a:pt x="80001" y="223803"/>
                  </a:cubicBezTo>
                  <a:lnTo>
                    <a:pt x="1250" y="142985"/>
                  </a:lnTo>
                  <a:cubicBezTo>
                    <a:pt x="0" y="141742"/>
                    <a:pt x="0" y="140499"/>
                    <a:pt x="0" y="140499"/>
                  </a:cubicBezTo>
                  <a:cubicBezTo>
                    <a:pt x="1250" y="138012"/>
                    <a:pt x="1250" y="138012"/>
                    <a:pt x="2500" y="138012"/>
                  </a:cubicBezTo>
                  <a:lnTo>
                    <a:pt x="115001" y="118118"/>
                  </a:lnTo>
                  <a:cubicBezTo>
                    <a:pt x="125002" y="116875"/>
                    <a:pt x="133752" y="110658"/>
                    <a:pt x="138752" y="101955"/>
                  </a:cubicBezTo>
                  <a:lnTo>
                    <a:pt x="191252" y="1243"/>
                  </a:lnTo>
                  <a:cubicBezTo>
                    <a:pt x="191252" y="0"/>
                    <a:pt x="193752" y="0"/>
                    <a:pt x="193752" y="0"/>
                  </a:cubicBezTo>
                  <a:close/>
                </a:path>
              </a:pathLst>
            </a:custGeom>
            <a:solidFill>
              <a:srgbClr val="FFC94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</p:grpSp>
      <p:grpSp>
        <p:nvGrpSpPr>
          <p:cNvPr id="51" name="Group 67">
            <a:extLst>
              <a:ext uri="{FF2B5EF4-FFF2-40B4-BE49-F238E27FC236}">
                <a16:creationId xmlns:a16="http://schemas.microsoft.com/office/drawing/2014/main" id="{A16E7DB8-1175-D3AF-9E24-9B0EF052636D}"/>
              </a:ext>
            </a:extLst>
          </p:cNvPr>
          <p:cNvGrpSpPr/>
          <p:nvPr/>
        </p:nvGrpSpPr>
        <p:grpSpPr>
          <a:xfrm>
            <a:off x="20928259" y="1112273"/>
            <a:ext cx="1207224" cy="1075406"/>
            <a:chOff x="20928259" y="1112273"/>
            <a:chExt cx="1207224" cy="1075406"/>
          </a:xfrm>
        </p:grpSpPr>
        <p:sp>
          <p:nvSpPr>
            <p:cNvPr id="52" name="Freeform 68">
              <a:extLst>
                <a:ext uri="{FF2B5EF4-FFF2-40B4-BE49-F238E27FC236}">
                  <a16:creationId xmlns:a16="http://schemas.microsoft.com/office/drawing/2014/main" id="{69AACE4E-7DB5-F660-C24E-3A6B0B465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8259" y="1112273"/>
              <a:ext cx="1207224" cy="1075406"/>
            </a:xfrm>
            <a:custGeom>
              <a:avLst/>
              <a:gdLst>
                <a:gd name="connsiteX0" fmla="*/ 794146 w 1207224"/>
                <a:gd name="connsiteY0" fmla="*/ 917344 h 1075406"/>
                <a:gd name="connsiteX1" fmla="*/ 901956 w 1207224"/>
                <a:gd name="connsiteY1" fmla="*/ 917344 h 1075406"/>
                <a:gd name="connsiteX2" fmla="*/ 998484 w 1207224"/>
                <a:gd name="connsiteY2" fmla="*/ 1013663 h 1075406"/>
                <a:gd name="connsiteX3" fmla="*/ 998484 w 1207224"/>
                <a:gd name="connsiteY3" fmla="*/ 1060588 h 1075406"/>
                <a:gd name="connsiteX4" fmla="*/ 983442 w 1207224"/>
                <a:gd name="connsiteY4" fmla="*/ 1075406 h 1075406"/>
                <a:gd name="connsiteX5" fmla="*/ 968398 w 1207224"/>
                <a:gd name="connsiteY5" fmla="*/ 1060588 h 1075406"/>
                <a:gd name="connsiteX6" fmla="*/ 968398 w 1207224"/>
                <a:gd name="connsiteY6" fmla="*/ 1013663 h 1075406"/>
                <a:gd name="connsiteX7" fmla="*/ 901956 w 1207224"/>
                <a:gd name="connsiteY7" fmla="*/ 946981 h 1075406"/>
                <a:gd name="connsiteX8" fmla="*/ 794146 w 1207224"/>
                <a:gd name="connsiteY8" fmla="*/ 946981 h 1075406"/>
                <a:gd name="connsiteX9" fmla="*/ 726452 w 1207224"/>
                <a:gd name="connsiteY9" fmla="*/ 1013663 h 1075406"/>
                <a:gd name="connsiteX10" fmla="*/ 726452 w 1207224"/>
                <a:gd name="connsiteY10" fmla="*/ 1059353 h 1075406"/>
                <a:gd name="connsiteX11" fmla="*/ 711408 w 1207224"/>
                <a:gd name="connsiteY11" fmla="*/ 1075406 h 1075406"/>
                <a:gd name="connsiteX12" fmla="*/ 697618 w 1207224"/>
                <a:gd name="connsiteY12" fmla="*/ 1059353 h 1075406"/>
                <a:gd name="connsiteX13" fmla="*/ 697618 w 1207224"/>
                <a:gd name="connsiteY13" fmla="*/ 1013663 h 1075406"/>
                <a:gd name="connsiteX14" fmla="*/ 794146 w 1207224"/>
                <a:gd name="connsiteY14" fmla="*/ 917344 h 1075406"/>
                <a:gd name="connsiteX15" fmla="*/ 306112 w 1207224"/>
                <a:gd name="connsiteY15" fmla="*/ 917344 h 1075406"/>
                <a:gd name="connsiteX16" fmla="*/ 413476 w 1207224"/>
                <a:gd name="connsiteY16" fmla="*/ 917344 h 1075406"/>
                <a:gd name="connsiteX17" fmla="*/ 509604 w 1207224"/>
                <a:gd name="connsiteY17" fmla="*/ 1013663 h 1075406"/>
                <a:gd name="connsiteX18" fmla="*/ 509604 w 1207224"/>
                <a:gd name="connsiteY18" fmla="*/ 1060588 h 1075406"/>
                <a:gd name="connsiteX19" fmla="*/ 494622 w 1207224"/>
                <a:gd name="connsiteY19" fmla="*/ 1075406 h 1075406"/>
                <a:gd name="connsiteX20" fmla="*/ 479642 w 1207224"/>
                <a:gd name="connsiteY20" fmla="*/ 1060588 h 1075406"/>
                <a:gd name="connsiteX21" fmla="*/ 479642 w 1207224"/>
                <a:gd name="connsiteY21" fmla="*/ 1013663 h 1075406"/>
                <a:gd name="connsiteX22" fmla="*/ 413476 w 1207224"/>
                <a:gd name="connsiteY22" fmla="*/ 946981 h 1075406"/>
                <a:gd name="connsiteX23" fmla="*/ 306112 w 1207224"/>
                <a:gd name="connsiteY23" fmla="*/ 946981 h 1075406"/>
                <a:gd name="connsiteX24" fmla="*/ 238698 w 1207224"/>
                <a:gd name="connsiteY24" fmla="*/ 1013663 h 1075406"/>
                <a:gd name="connsiteX25" fmla="*/ 238698 w 1207224"/>
                <a:gd name="connsiteY25" fmla="*/ 1059353 h 1075406"/>
                <a:gd name="connsiteX26" fmla="*/ 223716 w 1207224"/>
                <a:gd name="connsiteY26" fmla="*/ 1075406 h 1075406"/>
                <a:gd name="connsiteX27" fmla="*/ 208736 w 1207224"/>
                <a:gd name="connsiteY27" fmla="*/ 1059353 h 1075406"/>
                <a:gd name="connsiteX28" fmla="*/ 208736 w 1207224"/>
                <a:gd name="connsiteY28" fmla="*/ 1013663 h 1075406"/>
                <a:gd name="connsiteX29" fmla="*/ 306112 w 1207224"/>
                <a:gd name="connsiteY29" fmla="*/ 917344 h 1075406"/>
                <a:gd name="connsiteX30" fmla="*/ 848050 w 1207224"/>
                <a:gd name="connsiteY30" fmla="*/ 782655 h 1075406"/>
                <a:gd name="connsiteX31" fmla="*/ 799132 w 1207224"/>
                <a:gd name="connsiteY31" fmla="*/ 831573 h 1075406"/>
                <a:gd name="connsiteX32" fmla="*/ 848050 w 1207224"/>
                <a:gd name="connsiteY32" fmla="*/ 880491 h 1075406"/>
                <a:gd name="connsiteX33" fmla="*/ 896968 w 1207224"/>
                <a:gd name="connsiteY33" fmla="*/ 831573 h 1075406"/>
                <a:gd name="connsiteX34" fmla="*/ 870628 w 1207224"/>
                <a:gd name="connsiteY34" fmla="*/ 788927 h 1075406"/>
                <a:gd name="connsiteX35" fmla="*/ 848050 w 1207224"/>
                <a:gd name="connsiteY35" fmla="*/ 782655 h 1075406"/>
                <a:gd name="connsiteX36" fmla="*/ 359168 w 1207224"/>
                <a:gd name="connsiteY36" fmla="*/ 782655 h 1075406"/>
                <a:gd name="connsiteX37" fmla="*/ 310248 w 1207224"/>
                <a:gd name="connsiteY37" fmla="*/ 831573 h 1075406"/>
                <a:gd name="connsiteX38" fmla="*/ 359168 w 1207224"/>
                <a:gd name="connsiteY38" fmla="*/ 880491 h 1075406"/>
                <a:gd name="connsiteX39" fmla="*/ 408086 w 1207224"/>
                <a:gd name="connsiteY39" fmla="*/ 831573 h 1075406"/>
                <a:gd name="connsiteX40" fmla="*/ 381746 w 1207224"/>
                <a:gd name="connsiteY40" fmla="*/ 788927 h 1075406"/>
                <a:gd name="connsiteX41" fmla="*/ 359168 w 1207224"/>
                <a:gd name="connsiteY41" fmla="*/ 782655 h 1075406"/>
                <a:gd name="connsiteX42" fmla="*/ 848050 w 1207224"/>
                <a:gd name="connsiteY42" fmla="*/ 752552 h 1075406"/>
                <a:gd name="connsiteX43" fmla="*/ 884426 w 1207224"/>
                <a:gd name="connsiteY43" fmla="*/ 762587 h 1075406"/>
                <a:gd name="connsiteX44" fmla="*/ 927072 w 1207224"/>
                <a:gd name="connsiteY44" fmla="*/ 831573 h 1075406"/>
                <a:gd name="connsiteX45" fmla="*/ 848050 w 1207224"/>
                <a:gd name="connsiteY45" fmla="*/ 910595 h 1075406"/>
                <a:gd name="connsiteX46" fmla="*/ 769028 w 1207224"/>
                <a:gd name="connsiteY46" fmla="*/ 831573 h 1075406"/>
                <a:gd name="connsiteX47" fmla="*/ 848050 w 1207224"/>
                <a:gd name="connsiteY47" fmla="*/ 752552 h 1075406"/>
                <a:gd name="connsiteX48" fmla="*/ 359168 w 1207224"/>
                <a:gd name="connsiteY48" fmla="*/ 752552 h 1075406"/>
                <a:gd name="connsiteX49" fmla="*/ 395544 w 1207224"/>
                <a:gd name="connsiteY49" fmla="*/ 762587 h 1075406"/>
                <a:gd name="connsiteX50" fmla="*/ 438190 w 1207224"/>
                <a:gd name="connsiteY50" fmla="*/ 831573 h 1075406"/>
                <a:gd name="connsiteX51" fmla="*/ 359168 w 1207224"/>
                <a:gd name="connsiteY51" fmla="*/ 910595 h 1075406"/>
                <a:gd name="connsiteX52" fmla="*/ 280144 w 1207224"/>
                <a:gd name="connsiteY52" fmla="*/ 831573 h 1075406"/>
                <a:gd name="connsiteX53" fmla="*/ 359168 w 1207224"/>
                <a:gd name="connsiteY53" fmla="*/ 752552 h 1075406"/>
                <a:gd name="connsiteX54" fmla="*/ 552784 w 1207224"/>
                <a:gd name="connsiteY54" fmla="*/ 573775 h 1075406"/>
                <a:gd name="connsiteX55" fmla="*/ 485502 w 1207224"/>
                <a:gd name="connsiteY55" fmla="*/ 639941 h 1075406"/>
                <a:gd name="connsiteX56" fmla="*/ 485502 w 1207224"/>
                <a:gd name="connsiteY56" fmla="*/ 712349 h 1075406"/>
                <a:gd name="connsiteX57" fmla="*/ 511666 w 1207224"/>
                <a:gd name="connsiteY57" fmla="*/ 727330 h 1075406"/>
                <a:gd name="connsiteX58" fmla="*/ 511666 w 1207224"/>
                <a:gd name="connsiteY58" fmla="*/ 672400 h 1075406"/>
                <a:gd name="connsiteX59" fmla="*/ 525372 w 1207224"/>
                <a:gd name="connsiteY59" fmla="*/ 657419 h 1075406"/>
                <a:gd name="connsiteX60" fmla="*/ 541570 w 1207224"/>
                <a:gd name="connsiteY60" fmla="*/ 672400 h 1075406"/>
                <a:gd name="connsiteX61" fmla="*/ 541570 w 1207224"/>
                <a:gd name="connsiteY61" fmla="*/ 738566 h 1075406"/>
                <a:gd name="connsiteX62" fmla="*/ 590162 w 1207224"/>
                <a:gd name="connsiteY62" fmla="*/ 748554 h 1075406"/>
                <a:gd name="connsiteX63" fmla="*/ 590162 w 1207224"/>
                <a:gd name="connsiteY63" fmla="*/ 704859 h 1075406"/>
                <a:gd name="connsiteX64" fmla="*/ 606360 w 1207224"/>
                <a:gd name="connsiteY64" fmla="*/ 689878 h 1075406"/>
                <a:gd name="connsiteX65" fmla="*/ 620066 w 1207224"/>
                <a:gd name="connsiteY65" fmla="*/ 704859 h 1075406"/>
                <a:gd name="connsiteX66" fmla="*/ 620066 w 1207224"/>
                <a:gd name="connsiteY66" fmla="*/ 748554 h 1075406"/>
                <a:gd name="connsiteX67" fmla="*/ 669904 w 1207224"/>
                <a:gd name="connsiteY67" fmla="*/ 738566 h 1075406"/>
                <a:gd name="connsiteX68" fmla="*/ 669904 w 1207224"/>
                <a:gd name="connsiteY68" fmla="*/ 672400 h 1075406"/>
                <a:gd name="connsiteX69" fmla="*/ 684856 w 1207224"/>
                <a:gd name="connsiteY69" fmla="*/ 657419 h 1075406"/>
                <a:gd name="connsiteX70" fmla="*/ 699806 w 1207224"/>
                <a:gd name="connsiteY70" fmla="*/ 672400 h 1075406"/>
                <a:gd name="connsiteX71" fmla="*/ 699806 w 1207224"/>
                <a:gd name="connsiteY71" fmla="*/ 727330 h 1075406"/>
                <a:gd name="connsiteX72" fmla="*/ 725972 w 1207224"/>
                <a:gd name="connsiteY72" fmla="*/ 712349 h 1075406"/>
                <a:gd name="connsiteX73" fmla="*/ 725972 w 1207224"/>
                <a:gd name="connsiteY73" fmla="*/ 639941 h 1075406"/>
                <a:gd name="connsiteX74" fmla="*/ 658690 w 1207224"/>
                <a:gd name="connsiteY74" fmla="*/ 573775 h 1075406"/>
                <a:gd name="connsiteX75" fmla="*/ 1002482 w 1207224"/>
                <a:gd name="connsiteY75" fmla="*/ 543814 h 1075406"/>
                <a:gd name="connsiteX76" fmla="*/ 1109848 w 1207224"/>
                <a:gd name="connsiteY76" fmla="*/ 543814 h 1075406"/>
                <a:gd name="connsiteX77" fmla="*/ 1207224 w 1207224"/>
                <a:gd name="connsiteY77" fmla="*/ 639130 h 1075406"/>
                <a:gd name="connsiteX78" fmla="*/ 1207224 w 1207224"/>
                <a:gd name="connsiteY78" fmla="*/ 703500 h 1075406"/>
                <a:gd name="connsiteX79" fmla="*/ 1192244 w 1207224"/>
                <a:gd name="connsiteY79" fmla="*/ 718354 h 1075406"/>
                <a:gd name="connsiteX80" fmla="*/ 1177262 w 1207224"/>
                <a:gd name="connsiteY80" fmla="*/ 703500 h 1075406"/>
                <a:gd name="connsiteX81" fmla="*/ 1177262 w 1207224"/>
                <a:gd name="connsiteY81" fmla="*/ 639130 h 1075406"/>
                <a:gd name="connsiteX82" fmla="*/ 1109848 w 1207224"/>
                <a:gd name="connsiteY82" fmla="*/ 573523 h 1075406"/>
                <a:gd name="connsiteX83" fmla="*/ 1002482 w 1207224"/>
                <a:gd name="connsiteY83" fmla="*/ 573523 h 1075406"/>
                <a:gd name="connsiteX84" fmla="*/ 936316 w 1207224"/>
                <a:gd name="connsiteY84" fmla="*/ 639130 h 1075406"/>
                <a:gd name="connsiteX85" fmla="*/ 921334 w 1207224"/>
                <a:gd name="connsiteY85" fmla="*/ 653985 h 1075406"/>
                <a:gd name="connsiteX86" fmla="*/ 906352 w 1207224"/>
                <a:gd name="connsiteY86" fmla="*/ 639130 h 1075406"/>
                <a:gd name="connsiteX87" fmla="*/ 1002482 w 1207224"/>
                <a:gd name="connsiteY87" fmla="*/ 543814 h 1075406"/>
                <a:gd name="connsiteX88" fmla="*/ 97376 w 1207224"/>
                <a:gd name="connsiteY88" fmla="*/ 543814 h 1075406"/>
                <a:gd name="connsiteX89" fmla="*/ 203492 w 1207224"/>
                <a:gd name="connsiteY89" fmla="*/ 543814 h 1075406"/>
                <a:gd name="connsiteX90" fmla="*/ 300868 w 1207224"/>
                <a:gd name="connsiteY90" fmla="*/ 639806 h 1075406"/>
                <a:gd name="connsiteX91" fmla="*/ 284638 w 1207224"/>
                <a:gd name="connsiteY91" fmla="*/ 654766 h 1075406"/>
                <a:gd name="connsiteX92" fmla="*/ 270906 w 1207224"/>
                <a:gd name="connsiteY92" fmla="*/ 639806 h 1075406"/>
                <a:gd name="connsiteX93" fmla="*/ 203492 w 1207224"/>
                <a:gd name="connsiteY93" fmla="*/ 573734 h 1075406"/>
                <a:gd name="connsiteX94" fmla="*/ 97376 w 1207224"/>
                <a:gd name="connsiteY94" fmla="*/ 573734 h 1075406"/>
                <a:gd name="connsiteX95" fmla="*/ 29962 w 1207224"/>
                <a:gd name="connsiteY95" fmla="*/ 639806 h 1075406"/>
                <a:gd name="connsiteX96" fmla="*/ 29962 w 1207224"/>
                <a:gd name="connsiteY96" fmla="*/ 703386 h 1075406"/>
                <a:gd name="connsiteX97" fmla="*/ 14980 w 1207224"/>
                <a:gd name="connsiteY97" fmla="*/ 718345 h 1075406"/>
                <a:gd name="connsiteX98" fmla="*/ 0 w 1207224"/>
                <a:gd name="connsiteY98" fmla="*/ 703386 h 1075406"/>
                <a:gd name="connsiteX99" fmla="*/ 0 w 1207224"/>
                <a:gd name="connsiteY99" fmla="*/ 639806 h 1075406"/>
                <a:gd name="connsiteX100" fmla="*/ 97376 w 1207224"/>
                <a:gd name="connsiteY100" fmla="*/ 543814 h 1075406"/>
                <a:gd name="connsiteX101" fmla="*/ 1056786 w 1207224"/>
                <a:gd name="connsiteY101" fmla="*/ 409127 h 1075406"/>
                <a:gd name="connsiteX102" fmla="*/ 1007868 w 1207224"/>
                <a:gd name="connsiteY102" fmla="*/ 458045 h 1075406"/>
                <a:gd name="connsiteX103" fmla="*/ 1056786 w 1207224"/>
                <a:gd name="connsiteY103" fmla="*/ 506963 h 1075406"/>
                <a:gd name="connsiteX104" fmla="*/ 1105704 w 1207224"/>
                <a:gd name="connsiteY104" fmla="*/ 458045 h 1075406"/>
                <a:gd name="connsiteX105" fmla="*/ 1079362 w 1207224"/>
                <a:gd name="connsiteY105" fmla="*/ 414145 h 1075406"/>
                <a:gd name="connsiteX106" fmla="*/ 1056786 w 1207224"/>
                <a:gd name="connsiteY106" fmla="*/ 409127 h 1075406"/>
                <a:gd name="connsiteX107" fmla="*/ 606356 w 1207224"/>
                <a:gd name="connsiteY107" fmla="*/ 409127 h 1075406"/>
                <a:gd name="connsiteX108" fmla="*/ 557438 w 1207224"/>
                <a:gd name="connsiteY108" fmla="*/ 458045 h 1075406"/>
                <a:gd name="connsiteX109" fmla="*/ 606356 w 1207224"/>
                <a:gd name="connsiteY109" fmla="*/ 506963 h 1075406"/>
                <a:gd name="connsiteX110" fmla="*/ 655274 w 1207224"/>
                <a:gd name="connsiteY110" fmla="*/ 458045 h 1075406"/>
                <a:gd name="connsiteX111" fmla="*/ 627678 w 1207224"/>
                <a:gd name="connsiteY111" fmla="*/ 414145 h 1075406"/>
                <a:gd name="connsiteX112" fmla="*/ 606356 w 1207224"/>
                <a:gd name="connsiteY112" fmla="*/ 409127 h 1075406"/>
                <a:gd name="connsiteX113" fmla="*/ 150430 w 1207224"/>
                <a:gd name="connsiteY113" fmla="*/ 409127 h 1075406"/>
                <a:gd name="connsiteX114" fmla="*/ 101512 w 1207224"/>
                <a:gd name="connsiteY114" fmla="*/ 458045 h 1075406"/>
                <a:gd name="connsiteX115" fmla="*/ 150430 w 1207224"/>
                <a:gd name="connsiteY115" fmla="*/ 506963 h 1075406"/>
                <a:gd name="connsiteX116" fmla="*/ 199350 w 1207224"/>
                <a:gd name="connsiteY116" fmla="*/ 458045 h 1075406"/>
                <a:gd name="connsiteX117" fmla="*/ 173008 w 1207224"/>
                <a:gd name="connsiteY117" fmla="*/ 414145 h 1075406"/>
                <a:gd name="connsiteX118" fmla="*/ 150430 w 1207224"/>
                <a:gd name="connsiteY118" fmla="*/ 409127 h 1075406"/>
                <a:gd name="connsiteX119" fmla="*/ 1056786 w 1207224"/>
                <a:gd name="connsiteY119" fmla="*/ 379024 h 1075406"/>
                <a:gd name="connsiteX120" fmla="*/ 1093160 w 1207224"/>
                <a:gd name="connsiteY120" fmla="*/ 387804 h 1075406"/>
                <a:gd name="connsiteX121" fmla="*/ 1135806 w 1207224"/>
                <a:gd name="connsiteY121" fmla="*/ 458045 h 1075406"/>
                <a:gd name="connsiteX122" fmla="*/ 1056786 w 1207224"/>
                <a:gd name="connsiteY122" fmla="*/ 537067 h 1075406"/>
                <a:gd name="connsiteX123" fmla="*/ 977764 w 1207224"/>
                <a:gd name="connsiteY123" fmla="*/ 458045 h 1075406"/>
                <a:gd name="connsiteX124" fmla="*/ 1056786 w 1207224"/>
                <a:gd name="connsiteY124" fmla="*/ 379024 h 1075406"/>
                <a:gd name="connsiteX125" fmla="*/ 606356 w 1207224"/>
                <a:gd name="connsiteY125" fmla="*/ 379024 h 1075406"/>
                <a:gd name="connsiteX126" fmla="*/ 641476 w 1207224"/>
                <a:gd name="connsiteY126" fmla="*/ 387804 h 1075406"/>
                <a:gd name="connsiteX127" fmla="*/ 685376 w 1207224"/>
                <a:gd name="connsiteY127" fmla="*/ 458045 h 1075406"/>
                <a:gd name="connsiteX128" fmla="*/ 606356 w 1207224"/>
                <a:gd name="connsiteY128" fmla="*/ 537067 h 1075406"/>
                <a:gd name="connsiteX129" fmla="*/ 527334 w 1207224"/>
                <a:gd name="connsiteY129" fmla="*/ 458045 h 1075406"/>
                <a:gd name="connsiteX130" fmla="*/ 606356 w 1207224"/>
                <a:gd name="connsiteY130" fmla="*/ 379024 h 1075406"/>
                <a:gd name="connsiteX131" fmla="*/ 150430 w 1207224"/>
                <a:gd name="connsiteY131" fmla="*/ 379024 h 1075406"/>
                <a:gd name="connsiteX132" fmla="*/ 186806 w 1207224"/>
                <a:gd name="connsiteY132" fmla="*/ 387804 h 1075406"/>
                <a:gd name="connsiteX133" fmla="*/ 229454 w 1207224"/>
                <a:gd name="connsiteY133" fmla="*/ 458045 h 1075406"/>
                <a:gd name="connsiteX134" fmla="*/ 150430 w 1207224"/>
                <a:gd name="connsiteY134" fmla="*/ 537067 h 1075406"/>
                <a:gd name="connsiteX135" fmla="*/ 71408 w 1207224"/>
                <a:gd name="connsiteY135" fmla="*/ 458045 h 1075406"/>
                <a:gd name="connsiteX136" fmla="*/ 150430 w 1207224"/>
                <a:gd name="connsiteY136" fmla="*/ 379024 h 1075406"/>
                <a:gd name="connsiteX137" fmla="*/ 590162 w 1207224"/>
                <a:gd name="connsiteY137" fmla="*/ 310359 h 1075406"/>
                <a:gd name="connsiteX138" fmla="*/ 387070 w 1207224"/>
                <a:gd name="connsiteY138" fmla="*/ 525087 h 1075406"/>
                <a:gd name="connsiteX139" fmla="*/ 430678 w 1207224"/>
                <a:gd name="connsiteY139" fmla="*/ 525087 h 1075406"/>
                <a:gd name="connsiteX140" fmla="*/ 445630 w 1207224"/>
                <a:gd name="connsiteY140" fmla="*/ 540068 h 1075406"/>
                <a:gd name="connsiteX141" fmla="*/ 430678 w 1207224"/>
                <a:gd name="connsiteY141" fmla="*/ 555049 h 1075406"/>
                <a:gd name="connsiteX142" fmla="*/ 388316 w 1207224"/>
                <a:gd name="connsiteY142" fmla="*/ 555049 h 1075406"/>
                <a:gd name="connsiteX143" fmla="*/ 455598 w 1207224"/>
                <a:gd name="connsiteY143" fmla="*/ 689878 h 1075406"/>
                <a:gd name="connsiteX144" fmla="*/ 455598 w 1207224"/>
                <a:gd name="connsiteY144" fmla="*/ 639941 h 1075406"/>
                <a:gd name="connsiteX145" fmla="*/ 552784 w 1207224"/>
                <a:gd name="connsiteY145" fmla="*/ 543813 h 1075406"/>
                <a:gd name="connsiteX146" fmla="*/ 658690 w 1207224"/>
                <a:gd name="connsiteY146" fmla="*/ 543813 h 1075406"/>
                <a:gd name="connsiteX147" fmla="*/ 755876 w 1207224"/>
                <a:gd name="connsiteY147" fmla="*/ 639941 h 1075406"/>
                <a:gd name="connsiteX148" fmla="*/ 755876 w 1207224"/>
                <a:gd name="connsiteY148" fmla="*/ 689878 h 1075406"/>
                <a:gd name="connsiteX149" fmla="*/ 823156 w 1207224"/>
                <a:gd name="connsiteY149" fmla="*/ 555049 h 1075406"/>
                <a:gd name="connsiteX150" fmla="*/ 780794 w 1207224"/>
                <a:gd name="connsiteY150" fmla="*/ 555049 h 1075406"/>
                <a:gd name="connsiteX151" fmla="*/ 764596 w 1207224"/>
                <a:gd name="connsiteY151" fmla="*/ 540068 h 1075406"/>
                <a:gd name="connsiteX152" fmla="*/ 780794 w 1207224"/>
                <a:gd name="connsiteY152" fmla="*/ 525087 h 1075406"/>
                <a:gd name="connsiteX153" fmla="*/ 824402 w 1207224"/>
                <a:gd name="connsiteY153" fmla="*/ 525087 h 1075406"/>
                <a:gd name="connsiteX154" fmla="*/ 706036 w 1207224"/>
                <a:gd name="connsiteY154" fmla="*/ 332831 h 1075406"/>
                <a:gd name="connsiteX155" fmla="*/ 620066 w 1207224"/>
                <a:gd name="connsiteY155" fmla="*/ 310359 h 1075406"/>
                <a:gd name="connsiteX156" fmla="*/ 620066 w 1207224"/>
                <a:gd name="connsiteY156" fmla="*/ 354054 h 1075406"/>
                <a:gd name="connsiteX157" fmla="*/ 606360 w 1207224"/>
                <a:gd name="connsiteY157" fmla="*/ 369035 h 1075406"/>
                <a:gd name="connsiteX158" fmla="*/ 590162 w 1207224"/>
                <a:gd name="connsiteY158" fmla="*/ 354054 h 1075406"/>
                <a:gd name="connsiteX159" fmla="*/ 606360 w 1207224"/>
                <a:gd name="connsiteY159" fmla="*/ 214231 h 1075406"/>
                <a:gd name="connsiteX160" fmla="*/ 620066 w 1207224"/>
                <a:gd name="connsiteY160" fmla="*/ 227964 h 1075406"/>
                <a:gd name="connsiteX161" fmla="*/ 620066 w 1207224"/>
                <a:gd name="connsiteY161" fmla="*/ 280397 h 1075406"/>
                <a:gd name="connsiteX162" fmla="*/ 719742 w 1207224"/>
                <a:gd name="connsiteY162" fmla="*/ 306614 h 1075406"/>
                <a:gd name="connsiteX163" fmla="*/ 854306 w 1207224"/>
                <a:gd name="connsiteY163" fmla="*/ 525087 h 1075406"/>
                <a:gd name="connsiteX164" fmla="*/ 906636 w 1207224"/>
                <a:gd name="connsiteY164" fmla="*/ 525087 h 1075406"/>
                <a:gd name="connsiteX165" fmla="*/ 921588 w 1207224"/>
                <a:gd name="connsiteY165" fmla="*/ 540068 h 1075406"/>
                <a:gd name="connsiteX166" fmla="*/ 906636 w 1207224"/>
                <a:gd name="connsiteY166" fmla="*/ 555049 h 1075406"/>
                <a:gd name="connsiteX167" fmla="*/ 853060 w 1207224"/>
                <a:gd name="connsiteY167" fmla="*/ 555049 h 1075406"/>
                <a:gd name="connsiteX168" fmla="*/ 750892 w 1207224"/>
                <a:gd name="connsiteY168" fmla="*/ 732324 h 1075406"/>
                <a:gd name="connsiteX169" fmla="*/ 748400 w 1207224"/>
                <a:gd name="connsiteY169" fmla="*/ 733573 h 1075406"/>
                <a:gd name="connsiteX170" fmla="*/ 620066 w 1207224"/>
                <a:gd name="connsiteY170" fmla="*/ 777267 h 1075406"/>
                <a:gd name="connsiteX171" fmla="*/ 620066 w 1207224"/>
                <a:gd name="connsiteY171" fmla="*/ 830949 h 1075406"/>
                <a:gd name="connsiteX172" fmla="*/ 606360 w 1207224"/>
                <a:gd name="connsiteY172" fmla="*/ 844682 h 1075406"/>
                <a:gd name="connsiteX173" fmla="*/ 590162 w 1207224"/>
                <a:gd name="connsiteY173" fmla="*/ 830949 h 1075406"/>
                <a:gd name="connsiteX174" fmla="*/ 590162 w 1207224"/>
                <a:gd name="connsiteY174" fmla="*/ 777267 h 1075406"/>
                <a:gd name="connsiteX175" fmla="*/ 358412 w 1207224"/>
                <a:gd name="connsiteY175" fmla="*/ 555049 h 1075406"/>
                <a:gd name="connsiteX176" fmla="*/ 306082 w 1207224"/>
                <a:gd name="connsiteY176" fmla="*/ 555049 h 1075406"/>
                <a:gd name="connsiteX177" fmla="*/ 291132 w 1207224"/>
                <a:gd name="connsiteY177" fmla="*/ 540068 h 1075406"/>
                <a:gd name="connsiteX178" fmla="*/ 306082 w 1207224"/>
                <a:gd name="connsiteY178" fmla="*/ 525087 h 1075406"/>
                <a:gd name="connsiteX179" fmla="*/ 357168 w 1207224"/>
                <a:gd name="connsiteY179" fmla="*/ 525087 h 1075406"/>
                <a:gd name="connsiteX180" fmla="*/ 590162 w 1207224"/>
                <a:gd name="connsiteY180" fmla="*/ 280397 h 1075406"/>
                <a:gd name="connsiteX181" fmla="*/ 590162 w 1207224"/>
                <a:gd name="connsiteY181" fmla="*/ 227964 h 1075406"/>
                <a:gd name="connsiteX182" fmla="*/ 606360 w 1207224"/>
                <a:gd name="connsiteY182" fmla="*/ 214231 h 1075406"/>
                <a:gd name="connsiteX183" fmla="*/ 794146 w 1207224"/>
                <a:gd name="connsiteY183" fmla="*/ 164791 h 1075406"/>
                <a:gd name="connsiteX184" fmla="*/ 901956 w 1207224"/>
                <a:gd name="connsiteY184" fmla="*/ 164791 h 1075406"/>
                <a:gd name="connsiteX185" fmla="*/ 998484 w 1207224"/>
                <a:gd name="connsiteY185" fmla="*/ 260670 h 1075406"/>
                <a:gd name="connsiteX186" fmla="*/ 998484 w 1207224"/>
                <a:gd name="connsiteY186" fmla="*/ 324589 h 1075406"/>
                <a:gd name="connsiteX187" fmla="*/ 983442 w 1207224"/>
                <a:gd name="connsiteY187" fmla="*/ 339340 h 1075406"/>
                <a:gd name="connsiteX188" fmla="*/ 968398 w 1207224"/>
                <a:gd name="connsiteY188" fmla="*/ 324589 h 1075406"/>
                <a:gd name="connsiteX189" fmla="*/ 968398 w 1207224"/>
                <a:gd name="connsiteY189" fmla="*/ 260670 h 1075406"/>
                <a:gd name="connsiteX190" fmla="*/ 901956 w 1207224"/>
                <a:gd name="connsiteY190" fmla="*/ 194292 h 1075406"/>
                <a:gd name="connsiteX191" fmla="*/ 794146 w 1207224"/>
                <a:gd name="connsiteY191" fmla="*/ 194292 h 1075406"/>
                <a:gd name="connsiteX192" fmla="*/ 726452 w 1207224"/>
                <a:gd name="connsiteY192" fmla="*/ 260670 h 1075406"/>
                <a:gd name="connsiteX193" fmla="*/ 711408 w 1207224"/>
                <a:gd name="connsiteY193" fmla="*/ 275420 h 1075406"/>
                <a:gd name="connsiteX194" fmla="*/ 697618 w 1207224"/>
                <a:gd name="connsiteY194" fmla="*/ 260670 h 1075406"/>
                <a:gd name="connsiteX195" fmla="*/ 794146 w 1207224"/>
                <a:gd name="connsiteY195" fmla="*/ 164791 h 1075406"/>
                <a:gd name="connsiteX196" fmla="*/ 306112 w 1207224"/>
                <a:gd name="connsiteY196" fmla="*/ 164791 h 1075406"/>
                <a:gd name="connsiteX197" fmla="*/ 413476 w 1207224"/>
                <a:gd name="connsiteY197" fmla="*/ 164791 h 1075406"/>
                <a:gd name="connsiteX198" fmla="*/ 509604 w 1207224"/>
                <a:gd name="connsiteY198" fmla="*/ 261345 h 1075406"/>
                <a:gd name="connsiteX199" fmla="*/ 494622 w 1207224"/>
                <a:gd name="connsiteY199" fmla="*/ 276200 h 1075406"/>
                <a:gd name="connsiteX200" fmla="*/ 479642 w 1207224"/>
                <a:gd name="connsiteY200" fmla="*/ 261345 h 1075406"/>
                <a:gd name="connsiteX201" fmla="*/ 413476 w 1207224"/>
                <a:gd name="connsiteY201" fmla="*/ 194500 h 1075406"/>
                <a:gd name="connsiteX202" fmla="*/ 306112 w 1207224"/>
                <a:gd name="connsiteY202" fmla="*/ 194500 h 1075406"/>
                <a:gd name="connsiteX203" fmla="*/ 238698 w 1207224"/>
                <a:gd name="connsiteY203" fmla="*/ 261345 h 1075406"/>
                <a:gd name="connsiteX204" fmla="*/ 238698 w 1207224"/>
                <a:gd name="connsiteY204" fmla="*/ 324477 h 1075406"/>
                <a:gd name="connsiteX205" fmla="*/ 223716 w 1207224"/>
                <a:gd name="connsiteY205" fmla="*/ 339331 h 1075406"/>
                <a:gd name="connsiteX206" fmla="*/ 208736 w 1207224"/>
                <a:gd name="connsiteY206" fmla="*/ 324477 h 1075406"/>
                <a:gd name="connsiteX207" fmla="*/ 208736 w 1207224"/>
                <a:gd name="connsiteY207" fmla="*/ 261345 h 1075406"/>
                <a:gd name="connsiteX208" fmla="*/ 306112 w 1207224"/>
                <a:gd name="connsiteY208" fmla="*/ 164791 h 1075406"/>
                <a:gd name="connsiteX209" fmla="*/ 848050 w 1207224"/>
                <a:gd name="connsiteY209" fmla="*/ 30104 h 1075406"/>
                <a:gd name="connsiteX210" fmla="*/ 799132 w 1207224"/>
                <a:gd name="connsiteY210" fmla="*/ 79023 h 1075406"/>
                <a:gd name="connsiteX211" fmla="*/ 848050 w 1207224"/>
                <a:gd name="connsiteY211" fmla="*/ 127942 h 1075406"/>
                <a:gd name="connsiteX212" fmla="*/ 896968 w 1207224"/>
                <a:gd name="connsiteY212" fmla="*/ 79023 h 1075406"/>
                <a:gd name="connsiteX213" fmla="*/ 870628 w 1207224"/>
                <a:gd name="connsiteY213" fmla="*/ 35121 h 1075406"/>
                <a:gd name="connsiteX214" fmla="*/ 848050 w 1207224"/>
                <a:gd name="connsiteY214" fmla="*/ 30104 h 1075406"/>
                <a:gd name="connsiteX215" fmla="*/ 359168 w 1207224"/>
                <a:gd name="connsiteY215" fmla="*/ 30104 h 1075406"/>
                <a:gd name="connsiteX216" fmla="*/ 310248 w 1207224"/>
                <a:gd name="connsiteY216" fmla="*/ 79023 h 1075406"/>
                <a:gd name="connsiteX217" fmla="*/ 359168 w 1207224"/>
                <a:gd name="connsiteY217" fmla="*/ 127942 h 1075406"/>
                <a:gd name="connsiteX218" fmla="*/ 408086 w 1207224"/>
                <a:gd name="connsiteY218" fmla="*/ 79023 h 1075406"/>
                <a:gd name="connsiteX219" fmla="*/ 381746 w 1207224"/>
                <a:gd name="connsiteY219" fmla="*/ 35121 h 1075406"/>
                <a:gd name="connsiteX220" fmla="*/ 359168 w 1207224"/>
                <a:gd name="connsiteY220" fmla="*/ 30104 h 1075406"/>
                <a:gd name="connsiteX221" fmla="*/ 848050 w 1207224"/>
                <a:gd name="connsiteY221" fmla="*/ 0 h 1075406"/>
                <a:gd name="connsiteX222" fmla="*/ 884426 w 1207224"/>
                <a:gd name="connsiteY222" fmla="*/ 8780 h 1075406"/>
                <a:gd name="connsiteX223" fmla="*/ 927072 w 1207224"/>
                <a:gd name="connsiteY223" fmla="*/ 79023 h 1075406"/>
                <a:gd name="connsiteX224" fmla="*/ 848050 w 1207224"/>
                <a:gd name="connsiteY224" fmla="*/ 158047 h 1075406"/>
                <a:gd name="connsiteX225" fmla="*/ 769028 w 1207224"/>
                <a:gd name="connsiteY225" fmla="*/ 79023 h 1075406"/>
                <a:gd name="connsiteX226" fmla="*/ 848050 w 1207224"/>
                <a:gd name="connsiteY226" fmla="*/ 0 h 1075406"/>
                <a:gd name="connsiteX227" fmla="*/ 359168 w 1207224"/>
                <a:gd name="connsiteY227" fmla="*/ 0 h 1075406"/>
                <a:gd name="connsiteX228" fmla="*/ 395544 w 1207224"/>
                <a:gd name="connsiteY228" fmla="*/ 8780 h 1075406"/>
                <a:gd name="connsiteX229" fmla="*/ 438190 w 1207224"/>
                <a:gd name="connsiteY229" fmla="*/ 79023 h 1075406"/>
                <a:gd name="connsiteX230" fmla="*/ 359168 w 1207224"/>
                <a:gd name="connsiteY230" fmla="*/ 158047 h 1075406"/>
                <a:gd name="connsiteX231" fmla="*/ 280144 w 1207224"/>
                <a:gd name="connsiteY231" fmla="*/ 79023 h 1075406"/>
                <a:gd name="connsiteX232" fmla="*/ 359168 w 1207224"/>
                <a:gd name="connsiteY232" fmla="*/ 0 h 107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</a:cxnLst>
              <a:rect l="l" t="t" r="r" b="b"/>
              <a:pathLst>
                <a:path w="1207224" h="1075406">
                  <a:moveTo>
                    <a:pt x="794146" y="917344"/>
                  </a:moveTo>
                  <a:lnTo>
                    <a:pt x="901956" y="917344"/>
                  </a:lnTo>
                  <a:cubicBezTo>
                    <a:pt x="955862" y="917344"/>
                    <a:pt x="998484" y="960564"/>
                    <a:pt x="998484" y="1013663"/>
                  </a:cubicBezTo>
                  <a:lnTo>
                    <a:pt x="998484" y="1060588"/>
                  </a:lnTo>
                  <a:cubicBezTo>
                    <a:pt x="998484" y="1069232"/>
                    <a:pt x="992216" y="1075406"/>
                    <a:pt x="983442" y="1075406"/>
                  </a:cubicBezTo>
                  <a:cubicBezTo>
                    <a:pt x="975920" y="1075406"/>
                    <a:pt x="968398" y="1069232"/>
                    <a:pt x="968398" y="1060588"/>
                  </a:cubicBezTo>
                  <a:lnTo>
                    <a:pt x="968398" y="1013663"/>
                  </a:lnTo>
                  <a:cubicBezTo>
                    <a:pt x="968398" y="976617"/>
                    <a:pt x="938312" y="946981"/>
                    <a:pt x="901956" y="946981"/>
                  </a:cubicBezTo>
                  <a:lnTo>
                    <a:pt x="794146" y="946981"/>
                  </a:lnTo>
                  <a:cubicBezTo>
                    <a:pt x="756538" y="946981"/>
                    <a:pt x="726452" y="976617"/>
                    <a:pt x="726452" y="1013663"/>
                  </a:cubicBezTo>
                  <a:lnTo>
                    <a:pt x="726452" y="1059353"/>
                  </a:lnTo>
                  <a:cubicBezTo>
                    <a:pt x="726452" y="1067997"/>
                    <a:pt x="720182" y="1075406"/>
                    <a:pt x="711408" y="1075406"/>
                  </a:cubicBezTo>
                  <a:cubicBezTo>
                    <a:pt x="703886" y="1075406"/>
                    <a:pt x="697618" y="1067997"/>
                    <a:pt x="697618" y="1059353"/>
                  </a:cubicBezTo>
                  <a:lnTo>
                    <a:pt x="697618" y="1013663"/>
                  </a:lnTo>
                  <a:cubicBezTo>
                    <a:pt x="697618" y="960564"/>
                    <a:pt x="740240" y="917344"/>
                    <a:pt x="794146" y="917344"/>
                  </a:cubicBezTo>
                  <a:close/>
                  <a:moveTo>
                    <a:pt x="306112" y="917344"/>
                  </a:moveTo>
                  <a:lnTo>
                    <a:pt x="413476" y="917344"/>
                  </a:lnTo>
                  <a:cubicBezTo>
                    <a:pt x="467158" y="917344"/>
                    <a:pt x="509604" y="960564"/>
                    <a:pt x="509604" y="1013663"/>
                  </a:cubicBezTo>
                  <a:lnTo>
                    <a:pt x="509604" y="1060588"/>
                  </a:lnTo>
                  <a:cubicBezTo>
                    <a:pt x="509604" y="1069232"/>
                    <a:pt x="503362" y="1075406"/>
                    <a:pt x="494622" y="1075406"/>
                  </a:cubicBezTo>
                  <a:cubicBezTo>
                    <a:pt x="487132" y="1075406"/>
                    <a:pt x="479642" y="1069232"/>
                    <a:pt x="479642" y="1060588"/>
                  </a:cubicBezTo>
                  <a:lnTo>
                    <a:pt x="479642" y="1013663"/>
                  </a:lnTo>
                  <a:cubicBezTo>
                    <a:pt x="479642" y="976617"/>
                    <a:pt x="449680" y="946981"/>
                    <a:pt x="413476" y="946981"/>
                  </a:cubicBezTo>
                  <a:lnTo>
                    <a:pt x="306112" y="946981"/>
                  </a:lnTo>
                  <a:cubicBezTo>
                    <a:pt x="268660" y="946981"/>
                    <a:pt x="238698" y="976617"/>
                    <a:pt x="238698" y="1013663"/>
                  </a:cubicBezTo>
                  <a:lnTo>
                    <a:pt x="238698" y="1059353"/>
                  </a:lnTo>
                  <a:cubicBezTo>
                    <a:pt x="238698" y="1067997"/>
                    <a:pt x="232456" y="1075406"/>
                    <a:pt x="223716" y="1075406"/>
                  </a:cubicBezTo>
                  <a:cubicBezTo>
                    <a:pt x="216226" y="1075406"/>
                    <a:pt x="208736" y="1067997"/>
                    <a:pt x="208736" y="1059353"/>
                  </a:cubicBezTo>
                  <a:lnTo>
                    <a:pt x="208736" y="1013663"/>
                  </a:lnTo>
                  <a:cubicBezTo>
                    <a:pt x="208736" y="960564"/>
                    <a:pt x="252430" y="917344"/>
                    <a:pt x="306112" y="917344"/>
                  </a:cubicBezTo>
                  <a:close/>
                  <a:moveTo>
                    <a:pt x="848050" y="782655"/>
                  </a:moveTo>
                  <a:cubicBezTo>
                    <a:pt x="820456" y="782655"/>
                    <a:pt x="799132" y="805233"/>
                    <a:pt x="799132" y="831573"/>
                  </a:cubicBezTo>
                  <a:cubicBezTo>
                    <a:pt x="799132" y="859168"/>
                    <a:pt x="820456" y="880491"/>
                    <a:pt x="848050" y="880491"/>
                  </a:cubicBezTo>
                  <a:cubicBezTo>
                    <a:pt x="875646" y="880491"/>
                    <a:pt x="896968" y="859168"/>
                    <a:pt x="896968" y="831573"/>
                  </a:cubicBezTo>
                  <a:cubicBezTo>
                    <a:pt x="896968" y="814013"/>
                    <a:pt x="886934" y="797707"/>
                    <a:pt x="870628" y="788927"/>
                  </a:cubicBezTo>
                  <a:cubicBezTo>
                    <a:pt x="863102" y="785164"/>
                    <a:pt x="855576" y="782655"/>
                    <a:pt x="848050" y="782655"/>
                  </a:cubicBezTo>
                  <a:close/>
                  <a:moveTo>
                    <a:pt x="359168" y="782655"/>
                  </a:moveTo>
                  <a:cubicBezTo>
                    <a:pt x="332826" y="782655"/>
                    <a:pt x="310248" y="805233"/>
                    <a:pt x="310248" y="831573"/>
                  </a:cubicBezTo>
                  <a:cubicBezTo>
                    <a:pt x="310248" y="859168"/>
                    <a:pt x="332826" y="880491"/>
                    <a:pt x="359168" y="880491"/>
                  </a:cubicBezTo>
                  <a:cubicBezTo>
                    <a:pt x="386762" y="880491"/>
                    <a:pt x="408086" y="859168"/>
                    <a:pt x="408086" y="831573"/>
                  </a:cubicBezTo>
                  <a:cubicBezTo>
                    <a:pt x="408086" y="814013"/>
                    <a:pt x="398052" y="797707"/>
                    <a:pt x="381746" y="788927"/>
                  </a:cubicBezTo>
                  <a:cubicBezTo>
                    <a:pt x="374220" y="785164"/>
                    <a:pt x="366694" y="782655"/>
                    <a:pt x="359168" y="782655"/>
                  </a:cubicBezTo>
                  <a:close/>
                  <a:moveTo>
                    <a:pt x="848050" y="752552"/>
                  </a:moveTo>
                  <a:cubicBezTo>
                    <a:pt x="860594" y="752552"/>
                    <a:pt x="873136" y="756315"/>
                    <a:pt x="884426" y="762587"/>
                  </a:cubicBezTo>
                  <a:cubicBezTo>
                    <a:pt x="910766" y="776384"/>
                    <a:pt x="927072" y="802724"/>
                    <a:pt x="927072" y="831573"/>
                  </a:cubicBezTo>
                  <a:cubicBezTo>
                    <a:pt x="927072" y="875474"/>
                    <a:pt x="890696" y="910595"/>
                    <a:pt x="848050" y="910595"/>
                  </a:cubicBezTo>
                  <a:cubicBezTo>
                    <a:pt x="804150" y="910595"/>
                    <a:pt x="769028" y="875474"/>
                    <a:pt x="769028" y="831573"/>
                  </a:cubicBezTo>
                  <a:cubicBezTo>
                    <a:pt x="769028" y="788927"/>
                    <a:pt x="804150" y="752552"/>
                    <a:pt x="848050" y="752552"/>
                  </a:cubicBezTo>
                  <a:close/>
                  <a:moveTo>
                    <a:pt x="359168" y="752552"/>
                  </a:moveTo>
                  <a:cubicBezTo>
                    <a:pt x="371710" y="752552"/>
                    <a:pt x="384254" y="756315"/>
                    <a:pt x="395544" y="762587"/>
                  </a:cubicBezTo>
                  <a:cubicBezTo>
                    <a:pt x="421884" y="776384"/>
                    <a:pt x="438190" y="802724"/>
                    <a:pt x="438190" y="831573"/>
                  </a:cubicBezTo>
                  <a:cubicBezTo>
                    <a:pt x="438190" y="875474"/>
                    <a:pt x="401814" y="910595"/>
                    <a:pt x="359168" y="910595"/>
                  </a:cubicBezTo>
                  <a:cubicBezTo>
                    <a:pt x="315266" y="910595"/>
                    <a:pt x="280144" y="875474"/>
                    <a:pt x="280144" y="831573"/>
                  </a:cubicBezTo>
                  <a:cubicBezTo>
                    <a:pt x="280144" y="788927"/>
                    <a:pt x="315266" y="752552"/>
                    <a:pt x="359168" y="752552"/>
                  </a:cubicBezTo>
                  <a:close/>
                  <a:moveTo>
                    <a:pt x="552784" y="573775"/>
                  </a:moveTo>
                  <a:cubicBezTo>
                    <a:pt x="515404" y="573775"/>
                    <a:pt x="485502" y="602489"/>
                    <a:pt x="485502" y="639941"/>
                  </a:cubicBezTo>
                  <a:lnTo>
                    <a:pt x="485502" y="712349"/>
                  </a:lnTo>
                  <a:cubicBezTo>
                    <a:pt x="494222" y="718592"/>
                    <a:pt x="501698" y="722337"/>
                    <a:pt x="511666" y="727330"/>
                  </a:cubicBezTo>
                  <a:lnTo>
                    <a:pt x="511666" y="672400"/>
                  </a:lnTo>
                  <a:cubicBezTo>
                    <a:pt x="511666" y="663661"/>
                    <a:pt x="517896" y="657419"/>
                    <a:pt x="525372" y="657419"/>
                  </a:cubicBezTo>
                  <a:cubicBezTo>
                    <a:pt x="534094" y="657419"/>
                    <a:pt x="541570" y="663661"/>
                    <a:pt x="541570" y="672400"/>
                  </a:cubicBezTo>
                  <a:lnTo>
                    <a:pt x="541570" y="738566"/>
                  </a:lnTo>
                  <a:cubicBezTo>
                    <a:pt x="557766" y="743560"/>
                    <a:pt x="573964" y="747305"/>
                    <a:pt x="590162" y="748554"/>
                  </a:cubicBezTo>
                  <a:lnTo>
                    <a:pt x="590162" y="704859"/>
                  </a:lnTo>
                  <a:cubicBezTo>
                    <a:pt x="590162" y="696120"/>
                    <a:pt x="597638" y="689878"/>
                    <a:pt x="606360" y="689878"/>
                  </a:cubicBezTo>
                  <a:cubicBezTo>
                    <a:pt x="613836" y="689878"/>
                    <a:pt x="620066" y="696120"/>
                    <a:pt x="620066" y="704859"/>
                  </a:cubicBezTo>
                  <a:lnTo>
                    <a:pt x="620066" y="748554"/>
                  </a:lnTo>
                  <a:cubicBezTo>
                    <a:pt x="637508" y="747305"/>
                    <a:pt x="653706" y="744808"/>
                    <a:pt x="669904" y="738566"/>
                  </a:cubicBezTo>
                  <a:lnTo>
                    <a:pt x="669904" y="672400"/>
                  </a:lnTo>
                  <a:cubicBezTo>
                    <a:pt x="669904" y="663661"/>
                    <a:pt x="677380" y="657419"/>
                    <a:pt x="684856" y="657419"/>
                  </a:cubicBezTo>
                  <a:cubicBezTo>
                    <a:pt x="692330" y="657419"/>
                    <a:pt x="699806" y="663661"/>
                    <a:pt x="699806" y="672400"/>
                  </a:cubicBezTo>
                  <a:lnTo>
                    <a:pt x="699806" y="727330"/>
                  </a:lnTo>
                  <a:cubicBezTo>
                    <a:pt x="708528" y="722337"/>
                    <a:pt x="717250" y="718592"/>
                    <a:pt x="725972" y="712349"/>
                  </a:cubicBezTo>
                  <a:lnTo>
                    <a:pt x="725972" y="639941"/>
                  </a:lnTo>
                  <a:cubicBezTo>
                    <a:pt x="725972" y="602489"/>
                    <a:pt x="696068" y="573775"/>
                    <a:pt x="658690" y="573775"/>
                  </a:cubicBezTo>
                  <a:close/>
                  <a:moveTo>
                    <a:pt x="1002482" y="543814"/>
                  </a:moveTo>
                  <a:lnTo>
                    <a:pt x="1109848" y="543814"/>
                  </a:lnTo>
                  <a:cubicBezTo>
                    <a:pt x="1163530" y="543814"/>
                    <a:pt x="1207224" y="587140"/>
                    <a:pt x="1207224" y="639130"/>
                  </a:cubicBezTo>
                  <a:lnTo>
                    <a:pt x="1207224" y="703500"/>
                  </a:lnTo>
                  <a:cubicBezTo>
                    <a:pt x="1207224" y="710927"/>
                    <a:pt x="1199734" y="718354"/>
                    <a:pt x="1192244" y="718354"/>
                  </a:cubicBezTo>
                  <a:cubicBezTo>
                    <a:pt x="1183504" y="718354"/>
                    <a:pt x="1177262" y="710927"/>
                    <a:pt x="1177262" y="703500"/>
                  </a:cubicBezTo>
                  <a:lnTo>
                    <a:pt x="1177262" y="639130"/>
                  </a:lnTo>
                  <a:cubicBezTo>
                    <a:pt x="1177262" y="601994"/>
                    <a:pt x="1146052" y="573523"/>
                    <a:pt x="1109848" y="573523"/>
                  </a:cubicBezTo>
                  <a:lnTo>
                    <a:pt x="1002482" y="573523"/>
                  </a:lnTo>
                  <a:cubicBezTo>
                    <a:pt x="965030" y="573523"/>
                    <a:pt x="936316" y="601994"/>
                    <a:pt x="936316" y="639130"/>
                  </a:cubicBezTo>
                  <a:cubicBezTo>
                    <a:pt x="936316" y="647795"/>
                    <a:pt x="928824" y="653985"/>
                    <a:pt x="921334" y="653985"/>
                  </a:cubicBezTo>
                  <a:cubicBezTo>
                    <a:pt x="912596" y="653985"/>
                    <a:pt x="906352" y="647795"/>
                    <a:pt x="906352" y="639130"/>
                  </a:cubicBezTo>
                  <a:cubicBezTo>
                    <a:pt x="906352" y="587140"/>
                    <a:pt x="950048" y="543814"/>
                    <a:pt x="1002482" y="543814"/>
                  </a:cubicBezTo>
                  <a:close/>
                  <a:moveTo>
                    <a:pt x="97376" y="543814"/>
                  </a:moveTo>
                  <a:lnTo>
                    <a:pt x="203492" y="543814"/>
                  </a:lnTo>
                  <a:cubicBezTo>
                    <a:pt x="257174" y="543814"/>
                    <a:pt x="300868" y="587447"/>
                    <a:pt x="300868" y="639806"/>
                  </a:cubicBezTo>
                  <a:cubicBezTo>
                    <a:pt x="300868" y="648533"/>
                    <a:pt x="293378" y="654766"/>
                    <a:pt x="284638" y="654766"/>
                  </a:cubicBezTo>
                  <a:cubicBezTo>
                    <a:pt x="277148" y="654766"/>
                    <a:pt x="270906" y="648533"/>
                    <a:pt x="270906" y="639806"/>
                  </a:cubicBezTo>
                  <a:cubicBezTo>
                    <a:pt x="270906" y="602407"/>
                    <a:pt x="240944" y="573734"/>
                    <a:pt x="203492" y="573734"/>
                  </a:cubicBezTo>
                  <a:lnTo>
                    <a:pt x="97376" y="573734"/>
                  </a:lnTo>
                  <a:cubicBezTo>
                    <a:pt x="59924" y="573734"/>
                    <a:pt x="29962" y="602407"/>
                    <a:pt x="29962" y="639806"/>
                  </a:cubicBezTo>
                  <a:lnTo>
                    <a:pt x="29962" y="703386"/>
                  </a:lnTo>
                  <a:cubicBezTo>
                    <a:pt x="29962" y="712112"/>
                    <a:pt x="22472" y="718345"/>
                    <a:pt x="14980" y="718345"/>
                  </a:cubicBezTo>
                  <a:cubicBezTo>
                    <a:pt x="6242" y="718345"/>
                    <a:pt x="0" y="712112"/>
                    <a:pt x="0" y="703386"/>
                  </a:cubicBezTo>
                  <a:lnTo>
                    <a:pt x="0" y="639806"/>
                  </a:lnTo>
                  <a:cubicBezTo>
                    <a:pt x="0" y="587447"/>
                    <a:pt x="43694" y="543814"/>
                    <a:pt x="97376" y="543814"/>
                  </a:cubicBezTo>
                  <a:close/>
                  <a:moveTo>
                    <a:pt x="1056786" y="409127"/>
                  </a:moveTo>
                  <a:cubicBezTo>
                    <a:pt x="1030444" y="409127"/>
                    <a:pt x="1007868" y="430451"/>
                    <a:pt x="1007868" y="458045"/>
                  </a:cubicBezTo>
                  <a:cubicBezTo>
                    <a:pt x="1007868" y="485640"/>
                    <a:pt x="1030444" y="506963"/>
                    <a:pt x="1056786" y="506963"/>
                  </a:cubicBezTo>
                  <a:cubicBezTo>
                    <a:pt x="1084380" y="506963"/>
                    <a:pt x="1105704" y="485640"/>
                    <a:pt x="1105704" y="458045"/>
                  </a:cubicBezTo>
                  <a:cubicBezTo>
                    <a:pt x="1105704" y="439231"/>
                    <a:pt x="1095668" y="422925"/>
                    <a:pt x="1079362" y="414145"/>
                  </a:cubicBezTo>
                  <a:cubicBezTo>
                    <a:pt x="1073092" y="410382"/>
                    <a:pt x="1064312" y="409127"/>
                    <a:pt x="1056786" y="409127"/>
                  </a:cubicBezTo>
                  <a:close/>
                  <a:moveTo>
                    <a:pt x="606356" y="409127"/>
                  </a:moveTo>
                  <a:cubicBezTo>
                    <a:pt x="578760" y="409127"/>
                    <a:pt x="557438" y="430451"/>
                    <a:pt x="557438" y="458045"/>
                  </a:cubicBezTo>
                  <a:cubicBezTo>
                    <a:pt x="557438" y="485640"/>
                    <a:pt x="578760" y="506963"/>
                    <a:pt x="606356" y="506963"/>
                  </a:cubicBezTo>
                  <a:cubicBezTo>
                    <a:pt x="632696" y="506963"/>
                    <a:pt x="655274" y="485640"/>
                    <a:pt x="655274" y="458045"/>
                  </a:cubicBezTo>
                  <a:cubicBezTo>
                    <a:pt x="655274" y="439231"/>
                    <a:pt x="643984" y="422925"/>
                    <a:pt x="627678" y="414145"/>
                  </a:cubicBezTo>
                  <a:cubicBezTo>
                    <a:pt x="621408" y="410382"/>
                    <a:pt x="613882" y="409127"/>
                    <a:pt x="606356" y="409127"/>
                  </a:cubicBezTo>
                  <a:close/>
                  <a:moveTo>
                    <a:pt x="150430" y="409127"/>
                  </a:moveTo>
                  <a:cubicBezTo>
                    <a:pt x="124090" y="409127"/>
                    <a:pt x="101512" y="430451"/>
                    <a:pt x="101512" y="458045"/>
                  </a:cubicBezTo>
                  <a:cubicBezTo>
                    <a:pt x="101512" y="485640"/>
                    <a:pt x="124090" y="506963"/>
                    <a:pt x="150430" y="506963"/>
                  </a:cubicBezTo>
                  <a:cubicBezTo>
                    <a:pt x="178026" y="506963"/>
                    <a:pt x="199350" y="485640"/>
                    <a:pt x="199350" y="458045"/>
                  </a:cubicBezTo>
                  <a:cubicBezTo>
                    <a:pt x="199350" y="439231"/>
                    <a:pt x="189314" y="422925"/>
                    <a:pt x="173008" y="414145"/>
                  </a:cubicBezTo>
                  <a:cubicBezTo>
                    <a:pt x="166736" y="410382"/>
                    <a:pt x="157956" y="409127"/>
                    <a:pt x="150430" y="409127"/>
                  </a:cubicBezTo>
                  <a:close/>
                  <a:moveTo>
                    <a:pt x="1056786" y="379024"/>
                  </a:moveTo>
                  <a:cubicBezTo>
                    <a:pt x="1069328" y="379024"/>
                    <a:pt x="1081872" y="382787"/>
                    <a:pt x="1093160" y="387804"/>
                  </a:cubicBezTo>
                  <a:cubicBezTo>
                    <a:pt x="1119500" y="401602"/>
                    <a:pt x="1135806" y="427942"/>
                    <a:pt x="1135806" y="458045"/>
                  </a:cubicBezTo>
                  <a:cubicBezTo>
                    <a:pt x="1135806" y="501946"/>
                    <a:pt x="1100686" y="537067"/>
                    <a:pt x="1056786" y="537067"/>
                  </a:cubicBezTo>
                  <a:cubicBezTo>
                    <a:pt x="1014138" y="537067"/>
                    <a:pt x="977764" y="501946"/>
                    <a:pt x="977764" y="458045"/>
                  </a:cubicBezTo>
                  <a:cubicBezTo>
                    <a:pt x="977764" y="414145"/>
                    <a:pt x="1014138" y="379024"/>
                    <a:pt x="1056786" y="379024"/>
                  </a:cubicBezTo>
                  <a:close/>
                  <a:moveTo>
                    <a:pt x="606356" y="379024"/>
                  </a:moveTo>
                  <a:cubicBezTo>
                    <a:pt x="617644" y="379024"/>
                    <a:pt x="630188" y="382787"/>
                    <a:pt x="641476" y="387804"/>
                  </a:cubicBezTo>
                  <a:cubicBezTo>
                    <a:pt x="667816" y="401602"/>
                    <a:pt x="685376" y="427942"/>
                    <a:pt x="685376" y="458045"/>
                  </a:cubicBezTo>
                  <a:cubicBezTo>
                    <a:pt x="685376" y="501946"/>
                    <a:pt x="649002" y="537067"/>
                    <a:pt x="606356" y="537067"/>
                  </a:cubicBezTo>
                  <a:cubicBezTo>
                    <a:pt x="562454" y="537067"/>
                    <a:pt x="527334" y="501946"/>
                    <a:pt x="527334" y="458045"/>
                  </a:cubicBezTo>
                  <a:cubicBezTo>
                    <a:pt x="527334" y="414145"/>
                    <a:pt x="562454" y="379024"/>
                    <a:pt x="606356" y="379024"/>
                  </a:cubicBezTo>
                  <a:close/>
                  <a:moveTo>
                    <a:pt x="150430" y="379024"/>
                  </a:moveTo>
                  <a:cubicBezTo>
                    <a:pt x="162974" y="379024"/>
                    <a:pt x="176772" y="382787"/>
                    <a:pt x="186806" y="387804"/>
                  </a:cubicBezTo>
                  <a:cubicBezTo>
                    <a:pt x="213148" y="401602"/>
                    <a:pt x="229454" y="427942"/>
                    <a:pt x="229454" y="458045"/>
                  </a:cubicBezTo>
                  <a:cubicBezTo>
                    <a:pt x="229454" y="501946"/>
                    <a:pt x="194332" y="537067"/>
                    <a:pt x="150430" y="537067"/>
                  </a:cubicBezTo>
                  <a:cubicBezTo>
                    <a:pt x="106528" y="537067"/>
                    <a:pt x="71408" y="501946"/>
                    <a:pt x="71408" y="458045"/>
                  </a:cubicBezTo>
                  <a:cubicBezTo>
                    <a:pt x="71408" y="414145"/>
                    <a:pt x="106528" y="379024"/>
                    <a:pt x="150430" y="379024"/>
                  </a:cubicBezTo>
                  <a:close/>
                  <a:moveTo>
                    <a:pt x="590162" y="310359"/>
                  </a:moveTo>
                  <a:cubicBezTo>
                    <a:pt x="478026" y="317850"/>
                    <a:pt x="388316" y="410233"/>
                    <a:pt x="387070" y="525087"/>
                  </a:cubicBezTo>
                  <a:lnTo>
                    <a:pt x="430678" y="525087"/>
                  </a:lnTo>
                  <a:cubicBezTo>
                    <a:pt x="439400" y="525087"/>
                    <a:pt x="445630" y="532577"/>
                    <a:pt x="445630" y="540068"/>
                  </a:cubicBezTo>
                  <a:cubicBezTo>
                    <a:pt x="445630" y="548807"/>
                    <a:pt x="439400" y="555049"/>
                    <a:pt x="430678" y="555049"/>
                  </a:cubicBezTo>
                  <a:lnTo>
                    <a:pt x="388316" y="555049"/>
                  </a:lnTo>
                  <a:cubicBezTo>
                    <a:pt x="394546" y="607482"/>
                    <a:pt x="419466" y="654922"/>
                    <a:pt x="455598" y="689878"/>
                  </a:cubicBezTo>
                  <a:lnTo>
                    <a:pt x="455598" y="639941"/>
                  </a:lnTo>
                  <a:cubicBezTo>
                    <a:pt x="455598" y="587508"/>
                    <a:pt x="499206" y="543813"/>
                    <a:pt x="552784" y="543813"/>
                  </a:cubicBezTo>
                  <a:lnTo>
                    <a:pt x="658690" y="543813"/>
                  </a:lnTo>
                  <a:cubicBezTo>
                    <a:pt x="712266" y="543813"/>
                    <a:pt x="755876" y="587508"/>
                    <a:pt x="755876" y="639941"/>
                  </a:cubicBezTo>
                  <a:lnTo>
                    <a:pt x="755876" y="689878"/>
                  </a:lnTo>
                  <a:cubicBezTo>
                    <a:pt x="793254" y="654922"/>
                    <a:pt x="816928" y="607482"/>
                    <a:pt x="823156" y="555049"/>
                  </a:cubicBezTo>
                  <a:lnTo>
                    <a:pt x="780794" y="555049"/>
                  </a:lnTo>
                  <a:cubicBezTo>
                    <a:pt x="772072" y="555049"/>
                    <a:pt x="764596" y="548807"/>
                    <a:pt x="764596" y="540068"/>
                  </a:cubicBezTo>
                  <a:cubicBezTo>
                    <a:pt x="764596" y="532577"/>
                    <a:pt x="772072" y="525087"/>
                    <a:pt x="780794" y="525087"/>
                  </a:cubicBezTo>
                  <a:lnTo>
                    <a:pt x="824402" y="525087"/>
                  </a:lnTo>
                  <a:cubicBezTo>
                    <a:pt x="823156" y="443940"/>
                    <a:pt x="778302" y="370283"/>
                    <a:pt x="706036" y="332831"/>
                  </a:cubicBezTo>
                  <a:cubicBezTo>
                    <a:pt x="678626" y="319098"/>
                    <a:pt x="651214" y="311607"/>
                    <a:pt x="620066" y="310359"/>
                  </a:cubicBezTo>
                  <a:lnTo>
                    <a:pt x="620066" y="354054"/>
                  </a:lnTo>
                  <a:cubicBezTo>
                    <a:pt x="620066" y="362793"/>
                    <a:pt x="613836" y="369035"/>
                    <a:pt x="606360" y="369035"/>
                  </a:cubicBezTo>
                  <a:cubicBezTo>
                    <a:pt x="597638" y="369035"/>
                    <a:pt x="590162" y="362793"/>
                    <a:pt x="590162" y="354054"/>
                  </a:cubicBezTo>
                  <a:close/>
                  <a:moveTo>
                    <a:pt x="606360" y="214231"/>
                  </a:moveTo>
                  <a:cubicBezTo>
                    <a:pt x="613836" y="214231"/>
                    <a:pt x="620066" y="219225"/>
                    <a:pt x="620066" y="227964"/>
                  </a:cubicBezTo>
                  <a:lnTo>
                    <a:pt x="620066" y="280397"/>
                  </a:lnTo>
                  <a:cubicBezTo>
                    <a:pt x="654952" y="281645"/>
                    <a:pt x="688594" y="291633"/>
                    <a:pt x="719742" y="306614"/>
                  </a:cubicBezTo>
                  <a:cubicBezTo>
                    <a:pt x="801976" y="349060"/>
                    <a:pt x="853060" y="432704"/>
                    <a:pt x="854306" y="525087"/>
                  </a:cubicBezTo>
                  <a:lnTo>
                    <a:pt x="906636" y="525087"/>
                  </a:lnTo>
                  <a:cubicBezTo>
                    <a:pt x="915358" y="525087"/>
                    <a:pt x="921588" y="532577"/>
                    <a:pt x="921588" y="540068"/>
                  </a:cubicBezTo>
                  <a:cubicBezTo>
                    <a:pt x="921588" y="548807"/>
                    <a:pt x="915358" y="555049"/>
                    <a:pt x="906636" y="555049"/>
                  </a:cubicBezTo>
                  <a:lnTo>
                    <a:pt x="853060" y="555049"/>
                  </a:lnTo>
                  <a:cubicBezTo>
                    <a:pt x="845584" y="628706"/>
                    <a:pt x="806960" y="691126"/>
                    <a:pt x="750892" y="732324"/>
                  </a:cubicBezTo>
                  <a:cubicBezTo>
                    <a:pt x="749646" y="732324"/>
                    <a:pt x="749646" y="732324"/>
                    <a:pt x="748400" y="733573"/>
                  </a:cubicBezTo>
                  <a:cubicBezTo>
                    <a:pt x="712266" y="759789"/>
                    <a:pt x="667412" y="776019"/>
                    <a:pt x="620066" y="777267"/>
                  </a:cubicBezTo>
                  <a:lnTo>
                    <a:pt x="620066" y="830949"/>
                  </a:lnTo>
                  <a:cubicBezTo>
                    <a:pt x="620066" y="838440"/>
                    <a:pt x="613836" y="844682"/>
                    <a:pt x="606360" y="844682"/>
                  </a:cubicBezTo>
                  <a:cubicBezTo>
                    <a:pt x="597638" y="844682"/>
                    <a:pt x="590162" y="838440"/>
                    <a:pt x="590162" y="830949"/>
                  </a:cubicBezTo>
                  <a:lnTo>
                    <a:pt x="590162" y="777267"/>
                  </a:lnTo>
                  <a:cubicBezTo>
                    <a:pt x="469304" y="771025"/>
                    <a:pt x="370872" y="676145"/>
                    <a:pt x="358412" y="555049"/>
                  </a:cubicBezTo>
                  <a:lnTo>
                    <a:pt x="306082" y="555049"/>
                  </a:lnTo>
                  <a:cubicBezTo>
                    <a:pt x="297360" y="555049"/>
                    <a:pt x="291132" y="548807"/>
                    <a:pt x="291132" y="540068"/>
                  </a:cubicBezTo>
                  <a:cubicBezTo>
                    <a:pt x="291132" y="532577"/>
                    <a:pt x="297360" y="525087"/>
                    <a:pt x="306082" y="525087"/>
                  </a:cubicBezTo>
                  <a:lnTo>
                    <a:pt x="357168" y="525087"/>
                  </a:lnTo>
                  <a:cubicBezTo>
                    <a:pt x="358412" y="395252"/>
                    <a:pt x="461828" y="287888"/>
                    <a:pt x="590162" y="280397"/>
                  </a:cubicBezTo>
                  <a:lnTo>
                    <a:pt x="590162" y="227964"/>
                  </a:lnTo>
                  <a:cubicBezTo>
                    <a:pt x="590162" y="219225"/>
                    <a:pt x="597638" y="214231"/>
                    <a:pt x="606360" y="214231"/>
                  </a:cubicBezTo>
                  <a:close/>
                  <a:moveTo>
                    <a:pt x="794146" y="164791"/>
                  </a:moveTo>
                  <a:lnTo>
                    <a:pt x="901956" y="164791"/>
                  </a:lnTo>
                  <a:cubicBezTo>
                    <a:pt x="955862" y="164791"/>
                    <a:pt x="998484" y="207814"/>
                    <a:pt x="998484" y="260670"/>
                  </a:cubicBezTo>
                  <a:lnTo>
                    <a:pt x="998484" y="324589"/>
                  </a:lnTo>
                  <a:cubicBezTo>
                    <a:pt x="998484" y="331964"/>
                    <a:pt x="992216" y="339340"/>
                    <a:pt x="983442" y="339340"/>
                  </a:cubicBezTo>
                  <a:cubicBezTo>
                    <a:pt x="975920" y="339340"/>
                    <a:pt x="968398" y="331964"/>
                    <a:pt x="968398" y="324589"/>
                  </a:cubicBezTo>
                  <a:lnTo>
                    <a:pt x="968398" y="260670"/>
                  </a:lnTo>
                  <a:cubicBezTo>
                    <a:pt x="968398" y="225023"/>
                    <a:pt x="938312" y="194292"/>
                    <a:pt x="901956" y="194292"/>
                  </a:cubicBezTo>
                  <a:lnTo>
                    <a:pt x="794146" y="194292"/>
                  </a:lnTo>
                  <a:cubicBezTo>
                    <a:pt x="756538" y="194292"/>
                    <a:pt x="726452" y="225023"/>
                    <a:pt x="726452" y="260670"/>
                  </a:cubicBezTo>
                  <a:cubicBezTo>
                    <a:pt x="726452" y="269274"/>
                    <a:pt x="720182" y="275420"/>
                    <a:pt x="711408" y="275420"/>
                  </a:cubicBezTo>
                  <a:cubicBezTo>
                    <a:pt x="703886" y="275420"/>
                    <a:pt x="697618" y="269274"/>
                    <a:pt x="697618" y="260670"/>
                  </a:cubicBezTo>
                  <a:cubicBezTo>
                    <a:pt x="697618" y="207814"/>
                    <a:pt x="740240" y="164791"/>
                    <a:pt x="794146" y="164791"/>
                  </a:cubicBezTo>
                  <a:close/>
                  <a:moveTo>
                    <a:pt x="306112" y="164791"/>
                  </a:moveTo>
                  <a:lnTo>
                    <a:pt x="413476" y="164791"/>
                  </a:lnTo>
                  <a:cubicBezTo>
                    <a:pt x="467158" y="164791"/>
                    <a:pt x="509604" y="208116"/>
                    <a:pt x="509604" y="261345"/>
                  </a:cubicBezTo>
                  <a:cubicBezTo>
                    <a:pt x="509604" y="270010"/>
                    <a:pt x="503362" y="276200"/>
                    <a:pt x="494622" y="276200"/>
                  </a:cubicBezTo>
                  <a:cubicBezTo>
                    <a:pt x="487132" y="276200"/>
                    <a:pt x="479642" y="270010"/>
                    <a:pt x="479642" y="261345"/>
                  </a:cubicBezTo>
                  <a:cubicBezTo>
                    <a:pt x="479642" y="225447"/>
                    <a:pt x="449680" y="194500"/>
                    <a:pt x="413476" y="194500"/>
                  </a:cubicBezTo>
                  <a:lnTo>
                    <a:pt x="306112" y="194500"/>
                  </a:lnTo>
                  <a:cubicBezTo>
                    <a:pt x="268660" y="194500"/>
                    <a:pt x="238698" y="225447"/>
                    <a:pt x="238698" y="261345"/>
                  </a:cubicBezTo>
                  <a:lnTo>
                    <a:pt x="238698" y="324477"/>
                  </a:lnTo>
                  <a:cubicBezTo>
                    <a:pt x="238698" y="333142"/>
                    <a:pt x="232456" y="339331"/>
                    <a:pt x="223716" y="339331"/>
                  </a:cubicBezTo>
                  <a:cubicBezTo>
                    <a:pt x="216226" y="339331"/>
                    <a:pt x="208736" y="333142"/>
                    <a:pt x="208736" y="324477"/>
                  </a:cubicBezTo>
                  <a:lnTo>
                    <a:pt x="208736" y="261345"/>
                  </a:lnTo>
                  <a:cubicBezTo>
                    <a:pt x="208736" y="208116"/>
                    <a:pt x="252430" y="164791"/>
                    <a:pt x="306112" y="164791"/>
                  </a:cubicBezTo>
                  <a:close/>
                  <a:moveTo>
                    <a:pt x="848050" y="30104"/>
                  </a:moveTo>
                  <a:cubicBezTo>
                    <a:pt x="820456" y="30104"/>
                    <a:pt x="799132" y="51428"/>
                    <a:pt x="799132" y="79023"/>
                  </a:cubicBezTo>
                  <a:cubicBezTo>
                    <a:pt x="799132" y="105364"/>
                    <a:pt x="820456" y="127942"/>
                    <a:pt x="848050" y="127942"/>
                  </a:cubicBezTo>
                  <a:cubicBezTo>
                    <a:pt x="875646" y="127942"/>
                    <a:pt x="896968" y="105364"/>
                    <a:pt x="896968" y="79023"/>
                  </a:cubicBezTo>
                  <a:cubicBezTo>
                    <a:pt x="896968" y="60208"/>
                    <a:pt x="886934" y="43902"/>
                    <a:pt x="870628" y="35121"/>
                  </a:cubicBezTo>
                  <a:cubicBezTo>
                    <a:pt x="863102" y="31358"/>
                    <a:pt x="855576" y="30104"/>
                    <a:pt x="848050" y="30104"/>
                  </a:cubicBezTo>
                  <a:close/>
                  <a:moveTo>
                    <a:pt x="359168" y="30104"/>
                  </a:moveTo>
                  <a:cubicBezTo>
                    <a:pt x="332826" y="30104"/>
                    <a:pt x="310248" y="51428"/>
                    <a:pt x="310248" y="79023"/>
                  </a:cubicBezTo>
                  <a:cubicBezTo>
                    <a:pt x="310248" y="105364"/>
                    <a:pt x="332826" y="127942"/>
                    <a:pt x="359168" y="127942"/>
                  </a:cubicBezTo>
                  <a:cubicBezTo>
                    <a:pt x="386762" y="127942"/>
                    <a:pt x="408086" y="105364"/>
                    <a:pt x="408086" y="79023"/>
                  </a:cubicBezTo>
                  <a:cubicBezTo>
                    <a:pt x="408086" y="60208"/>
                    <a:pt x="398052" y="43902"/>
                    <a:pt x="381746" y="35121"/>
                  </a:cubicBezTo>
                  <a:cubicBezTo>
                    <a:pt x="374220" y="31358"/>
                    <a:pt x="366694" y="30104"/>
                    <a:pt x="359168" y="30104"/>
                  </a:cubicBezTo>
                  <a:close/>
                  <a:moveTo>
                    <a:pt x="848050" y="0"/>
                  </a:moveTo>
                  <a:cubicBezTo>
                    <a:pt x="860594" y="0"/>
                    <a:pt x="873136" y="2509"/>
                    <a:pt x="884426" y="8780"/>
                  </a:cubicBezTo>
                  <a:cubicBezTo>
                    <a:pt x="910766" y="22578"/>
                    <a:pt x="927072" y="48919"/>
                    <a:pt x="927072" y="79023"/>
                  </a:cubicBezTo>
                  <a:cubicBezTo>
                    <a:pt x="927072" y="122925"/>
                    <a:pt x="890696" y="158047"/>
                    <a:pt x="848050" y="158047"/>
                  </a:cubicBezTo>
                  <a:cubicBezTo>
                    <a:pt x="804150" y="158047"/>
                    <a:pt x="769028" y="122925"/>
                    <a:pt x="769028" y="79023"/>
                  </a:cubicBezTo>
                  <a:cubicBezTo>
                    <a:pt x="769028" y="35121"/>
                    <a:pt x="804150" y="0"/>
                    <a:pt x="848050" y="0"/>
                  </a:cubicBezTo>
                  <a:close/>
                  <a:moveTo>
                    <a:pt x="359168" y="0"/>
                  </a:moveTo>
                  <a:cubicBezTo>
                    <a:pt x="371710" y="0"/>
                    <a:pt x="384254" y="2509"/>
                    <a:pt x="395544" y="8780"/>
                  </a:cubicBezTo>
                  <a:cubicBezTo>
                    <a:pt x="421884" y="22578"/>
                    <a:pt x="438190" y="48919"/>
                    <a:pt x="438190" y="79023"/>
                  </a:cubicBezTo>
                  <a:cubicBezTo>
                    <a:pt x="438190" y="122925"/>
                    <a:pt x="401814" y="158047"/>
                    <a:pt x="359168" y="158047"/>
                  </a:cubicBezTo>
                  <a:cubicBezTo>
                    <a:pt x="315266" y="158047"/>
                    <a:pt x="280144" y="122925"/>
                    <a:pt x="280144" y="79023"/>
                  </a:cubicBezTo>
                  <a:cubicBezTo>
                    <a:pt x="280144" y="35121"/>
                    <a:pt x="315266" y="0"/>
                    <a:pt x="359168" y="0"/>
                  </a:cubicBezTo>
                  <a:close/>
                </a:path>
              </a:pathLst>
            </a:custGeom>
            <a:solidFill>
              <a:srgbClr val="1113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53" name="Freeform 239">
              <a:extLst>
                <a:ext uri="{FF2B5EF4-FFF2-40B4-BE49-F238E27FC236}">
                  <a16:creationId xmlns:a16="http://schemas.microsoft.com/office/drawing/2014/main" id="{E8A87579-2061-9976-ACC2-2906869F2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11648" y="1689046"/>
              <a:ext cx="241693" cy="175778"/>
            </a:xfrm>
            <a:custGeom>
              <a:avLst/>
              <a:gdLst>
                <a:gd name="T0" fmla="*/ 193 w 194"/>
                <a:gd name="T1" fmla="*/ 111 h 141"/>
                <a:gd name="T2" fmla="*/ 193 w 194"/>
                <a:gd name="T3" fmla="*/ 53 h 141"/>
                <a:gd name="T4" fmla="*/ 193 w 194"/>
                <a:gd name="T5" fmla="*/ 53 h 141"/>
                <a:gd name="T6" fmla="*/ 139 w 194"/>
                <a:gd name="T7" fmla="*/ 0 h 141"/>
                <a:gd name="T8" fmla="*/ 54 w 194"/>
                <a:gd name="T9" fmla="*/ 0 h 141"/>
                <a:gd name="T10" fmla="*/ 54 w 194"/>
                <a:gd name="T11" fmla="*/ 0 h 141"/>
                <a:gd name="T12" fmla="*/ 0 w 194"/>
                <a:gd name="T13" fmla="*/ 53 h 141"/>
                <a:gd name="T14" fmla="*/ 0 w 194"/>
                <a:gd name="T15" fmla="*/ 111 h 141"/>
                <a:gd name="T16" fmla="*/ 0 w 194"/>
                <a:gd name="T17" fmla="*/ 111 h 141"/>
                <a:gd name="T18" fmla="*/ 21 w 194"/>
                <a:gd name="T19" fmla="*/ 123 h 141"/>
                <a:gd name="T20" fmla="*/ 21 w 194"/>
                <a:gd name="T21" fmla="*/ 79 h 141"/>
                <a:gd name="T22" fmla="*/ 21 w 194"/>
                <a:gd name="T23" fmla="*/ 79 h 141"/>
                <a:gd name="T24" fmla="*/ 32 w 194"/>
                <a:gd name="T25" fmla="*/ 67 h 141"/>
                <a:gd name="T26" fmla="*/ 32 w 194"/>
                <a:gd name="T27" fmla="*/ 67 h 141"/>
                <a:gd name="T28" fmla="*/ 45 w 194"/>
                <a:gd name="T29" fmla="*/ 79 h 141"/>
                <a:gd name="T30" fmla="*/ 45 w 194"/>
                <a:gd name="T31" fmla="*/ 132 h 141"/>
                <a:gd name="T32" fmla="*/ 45 w 194"/>
                <a:gd name="T33" fmla="*/ 132 h 141"/>
                <a:gd name="T34" fmla="*/ 84 w 194"/>
                <a:gd name="T35" fmla="*/ 140 h 141"/>
                <a:gd name="T36" fmla="*/ 84 w 194"/>
                <a:gd name="T37" fmla="*/ 105 h 141"/>
                <a:gd name="T38" fmla="*/ 84 w 194"/>
                <a:gd name="T39" fmla="*/ 105 h 141"/>
                <a:gd name="T40" fmla="*/ 97 w 194"/>
                <a:gd name="T41" fmla="*/ 93 h 141"/>
                <a:gd name="T42" fmla="*/ 97 w 194"/>
                <a:gd name="T43" fmla="*/ 93 h 141"/>
                <a:gd name="T44" fmla="*/ 108 w 194"/>
                <a:gd name="T45" fmla="*/ 105 h 141"/>
                <a:gd name="T46" fmla="*/ 108 w 194"/>
                <a:gd name="T47" fmla="*/ 140 h 141"/>
                <a:gd name="T48" fmla="*/ 108 w 194"/>
                <a:gd name="T49" fmla="*/ 140 h 141"/>
                <a:gd name="T50" fmla="*/ 148 w 194"/>
                <a:gd name="T51" fmla="*/ 132 h 141"/>
                <a:gd name="T52" fmla="*/ 148 w 194"/>
                <a:gd name="T53" fmla="*/ 79 h 141"/>
                <a:gd name="T54" fmla="*/ 148 w 194"/>
                <a:gd name="T55" fmla="*/ 79 h 141"/>
                <a:gd name="T56" fmla="*/ 160 w 194"/>
                <a:gd name="T57" fmla="*/ 67 h 141"/>
                <a:gd name="T58" fmla="*/ 160 w 194"/>
                <a:gd name="T59" fmla="*/ 67 h 141"/>
                <a:gd name="T60" fmla="*/ 172 w 194"/>
                <a:gd name="T61" fmla="*/ 79 h 141"/>
                <a:gd name="T62" fmla="*/ 172 w 194"/>
                <a:gd name="T63" fmla="*/ 123 h 141"/>
                <a:gd name="T64" fmla="*/ 172 w 194"/>
                <a:gd name="T65" fmla="*/ 123 h 141"/>
                <a:gd name="T66" fmla="*/ 193 w 194"/>
                <a:gd name="T67" fmla="*/ 11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4" h="141">
                  <a:moveTo>
                    <a:pt x="193" y="111"/>
                  </a:moveTo>
                  <a:lnTo>
                    <a:pt x="193" y="53"/>
                  </a:lnTo>
                  <a:lnTo>
                    <a:pt x="193" y="53"/>
                  </a:lnTo>
                  <a:cubicBezTo>
                    <a:pt x="193" y="23"/>
                    <a:pt x="169" y="0"/>
                    <a:pt x="139" y="0"/>
                  </a:cubicBezTo>
                  <a:lnTo>
                    <a:pt x="54" y="0"/>
                  </a:lnTo>
                  <a:lnTo>
                    <a:pt x="54" y="0"/>
                  </a:lnTo>
                  <a:cubicBezTo>
                    <a:pt x="24" y="0"/>
                    <a:pt x="0" y="23"/>
                    <a:pt x="0" y="53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7" y="116"/>
                    <a:pt x="13" y="119"/>
                    <a:pt x="21" y="123"/>
                  </a:cubicBezTo>
                  <a:lnTo>
                    <a:pt x="21" y="79"/>
                  </a:lnTo>
                  <a:lnTo>
                    <a:pt x="21" y="79"/>
                  </a:lnTo>
                  <a:cubicBezTo>
                    <a:pt x="21" y="72"/>
                    <a:pt x="26" y="67"/>
                    <a:pt x="32" y="67"/>
                  </a:cubicBezTo>
                  <a:lnTo>
                    <a:pt x="32" y="67"/>
                  </a:lnTo>
                  <a:cubicBezTo>
                    <a:pt x="39" y="67"/>
                    <a:pt x="45" y="72"/>
                    <a:pt x="45" y="79"/>
                  </a:cubicBezTo>
                  <a:lnTo>
                    <a:pt x="45" y="132"/>
                  </a:lnTo>
                  <a:lnTo>
                    <a:pt x="45" y="132"/>
                  </a:lnTo>
                  <a:cubicBezTo>
                    <a:pt x="58" y="136"/>
                    <a:pt x="71" y="139"/>
                    <a:pt x="84" y="140"/>
                  </a:cubicBezTo>
                  <a:lnTo>
                    <a:pt x="84" y="105"/>
                  </a:lnTo>
                  <a:lnTo>
                    <a:pt x="84" y="105"/>
                  </a:lnTo>
                  <a:cubicBezTo>
                    <a:pt x="84" y="98"/>
                    <a:pt x="90" y="93"/>
                    <a:pt x="97" y="93"/>
                  </a:cubicBezTo>
                  <a:lnTo>
                    <a:pt x="97" y="93"/>
                  </a:lnTo>
                  <a:cubicBezTo>
                    <a:pt x="103" y="93"/>
                    <a:pt x="108" y="98"/>
                    <a:pt x="108" y="105"/>
                  </a:cubicBezTo>
                  <a:lnTo>
                    <a:pt x="108" y="140"/>
                  </a:lnTo>
                  <a:lnTo>
                    <a:pt x="108" y="140"/>
                  </a:lnTo>
                  <a:cubicBezTo>
                    <a:pt x="122" y="139"/>
                    <a:pt x="135" y="137"/>
                    <a:pt x="148" y="132"/>
                  </a:cubicBezTo>
                  <a:lnTo>
                    <a:pt x="148" y="79"/>
                  </a:lnTo>
                  <a:lnTo>
                    <a:pt x="148" y="79"/>
                  </a:lnTo>
                  <a:cubicBezTo>
                    <a:pt x="148" y="72"/>
                    <a:pt x="154" y="67"/>
                    <a:pt x="160" y="67"/>
                  </a:cubicBezTo>
                  <a:lnTo>
                    <a:pt x="160" y="67"/>
                  </a:lnTo>
                  <a:cubicBezTo>
                    <a:pt x="166" y="67"/>
                    <a:pt x="172" y="72"/>
                    <a:pt x="172" y="79"/>
                  </a:cubicBezTo>
                  <a:lnTo>
                    <a:pt x="172" y="123"/>
                  </a:lnTo>
                  <a:lnTo>
                    <a:pt x="172" y="123"/>
                  </a:lnTo>
                  <a:cubicBezTo>
                    <a:pt x="179" y="119"/>
                    <a:pt x="186" y="116"/>
                    <a:pt x="193" y="111"/>
                  </a:cubicBezTo>
                </a:path>
              </a:pathLst>
            </a:custGeom>
            <a:solidFill>
              <a:srgbClr val="F84C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54" name="Freeform 70">
              <a:extLst>
                <a:ext uri="{FF2B5EF4-FFF2-40B4-BE49-F238E27FC236}">
                  <a16:creationId xmlns:a16="http://schemas.microsoft.com/office/drawing/2014/main" id="{2D8E39E7-4799-11FB-0F2E-C76DC5739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2628" y="1139744"/>
              <a:ext cx="998482" cy="855663"/>
            </a:xfrm>
            <a:custGeom>
              <a:avLst/>
              <a:gdLst>
                <a:gd name="connsiteX0" fmla="*/ 746432 w 998482"/>
                <a:gd name="connsiteY0" fmla="*/ 758041 h 855663"/>
                <a:gd name="connsiteX1" fmla="*/ 768960 w 998482"/>
                <a:gd name="connsiteY1" fmla="*/ 764299 h 855663"/>
                <a:gd name="connsiteX2" fmla="*/ 795242 w 998482"/>
                <a:gd name="connsiteY2" fmla="*/ 806852 h 855663"/>
                <a:gd name="connsiteX3" fmla="*/ 746432 w 998482"/>
                <a:gd name="connsiteY3" fmla="*/ 855663 h 855663"/>
                <a:gd name="connsiteX4" fmla="*/ 697620 w 998482"/>
                <a:gd name="connsiteY4" fmla="*/ 806852 h 855663"/>
                <a:gd name="connsiteX5" fmla="*/ 746432 w 998482"/>
                <a:gd name="connsiteY5" fmla="*/ 758041 h 855663"/>
                <a:gd name="connsiteX6" fmla="*/ 252058 w 998482"/>
                <a:gd name="connsiteY6" fmla="*/ 758041 h 855663"/>
                <a:gd name="connsiteX7" fmla="*/ 274586 w 998482"/>
                <a:gd name="connsiteY7" fmla="*/ 764299 h 855663"/>
                <a:gd name="connsiteX8" fmla="*/ 300868 w 998482"/>
                <a:gd name="connsiteY8" fmla="*/ 806852 h 855663"/>
                <a:gd name="connsiteX9" fmla="*/ 252058 w 998482"/>
                <a:gd name="connsiteY9" fmla="*/ 855663 h 855663"/>
                <a:gd name="connsiteX10" fmla="*/ 203246 w 998482"/>
                <a:gd name="connsiteY10" fmla="*/ 806852 h 855663"/>
                <a:gd name="connsiteX11" fmla="*/ 252058 w 998482"/>
                <a:gd name="connsiteY11" fmla="*/ 758041 h 855663"/>
                <a:gd name="connsiteX12" fmla="*/ 949672 w 998482"/>
                <a:gd name="connsiteY12" fmla="*/ 384513 h 855663"/>
                <a:gd name="connsiteX13" fmla="*/ 972200 w 998482"/>
                <a:gd name="connsiteY13" fmla="*/ 389519 h 855663"/>
                <a:gd name="connsiteX14" fmla="*/ 998482 w 998482"/>
                <a:gd name="connsiteY14" fmla="*/ 433324 h 855663"/>
                <a:gd name="connsiteX15" fmla="*/ 949672 w 998482"/>
                <a:gd name="connsiteY15" fmla="*/ 482135 h 855663"/>
                <a:gd name="connsiteX16" fmla="*/ 900860 w 998482"/>
                <a:gd name="connsiteY16" fmla="*/ 433324 h 855663"/>
                <a:gd name="connsiteX17" fmla="*/ 949672 w 998482"/>
                <a:gd name="connsiteY17" fmla="*/ 384513 h 855663"/>
                <a:gd name="connsiteX18" fmla="*/ 499242 w 998482"/>
                <a:gd name="connsiteY18" fmla="*/ 384513 h 855663"/>
                <a:gd name="connsiteX19" fmla="*/ 520518 w 998482"/>
                <a:gd name="connsiteY19" fmla="*/ 389519 h 855663"/>
                <a:gd name="connsiteX20" fmla="*/ 548052 w 998482"/>
                <a:gd name="connsiteY20" fmla="*/ 433324 h 855663"/>
                <a:gd name="connsiteX21" fmla="*/ 499242 w 998482"/>
                <a:gd name="connsiteY21" fmla="*/ 482135 h 855663"/>
                <a:gd name="connsiteX22" fmla="*/ 450430 w 998482"/>
                <a:gd name="connsiteY22" fmla="*/ 433324 h 855663"/>
                <a:gd name="connsiteX23" fmla="*/ 499242 w 998482"/>
                <a:gd name="connsiteY23" fmla="*/ 384513 h 855663"/>
                <a:gd name="connsiteX24" fmla="*/ 48812 w 998482"/>
                <a:gd name="connsiteY24" fmla="*/ 384513 h 855663"/>
                <a:gd name="connsiteX25" fmla="*/ 71340 w 998482"/>
                <a:gd name="connsiteY25" fmla="*/ 389519 h 855663"/>
                <a:gd name="connsiteX26" fmla="*/ 97622 w 998482"/>
                <a:gd name="connsiteY26" fmla="*/ 433324 h 855663"/>
                <a:gd name="connsiteX27" fmla="*/ 48812 w 998482"/>
                <a:gd name="connsiteY27" fmla="*/ 482135 h 855663"/>
                <a:gd name="connsiteX28" fmla="*/ 0 w 998482"/>
                <a:gd name="connsiteY28" fmla="*/ 433324 h 855663"/>
                <a:gd name="connsiteX29" fmla="*/ 48812 w 998482"/>
                <a:gd name="connsiteY29" fmla="*/ 384513 h 855663"/>
                <a:gd name="connsiteX30" fmla="*/ 746432 w 998482"/>
                <a:gd name="connsiteY30" fmla="*/ 0 h 855663"/>
                <a:gd name="connsiteX31" fmla="*/ 768960 w 998482"/>
                <a:gd name="connsiteY31" fmla="*/ 5006 h 855663"/>
                <a:gd name="connsiteX32" fmla="*/ 795242 w 998482"/>
                <a:gd name="connsiteY32" fmla="*/ 48811 h 855663"/>
                <a:gd name="connsiteX33" fmla="*/ 746432 w 998482"/>
                <a:gd name="connsiteY33" fmla="*/ 97622 h 855663"/>
                <a:gd name="connsiteX34" fmla="*/ 697620 w 998482"/>
                <a:gd name="connsiteY34" fmla="*/ 48811 h 855663"/>
                <a:gd name="connsiteX35" fmla="*/ 746432 w 998482"/>
                <a:gd name="connsiteY35" fmla="*/ 0 h 855663"/>
                <a:gd name="connsiteX36" fmla="*/ 252058 w 998482"/>
                <a:gd name="connsiteY36" fmla="*/ 0 h 855663"/>
                <a:gd name="connsiteX37" fmla="*/ 274586 w 998482"/>
                <a:gd name="connsiteY37" fmla="*/ 5006 h 855663"/>
                <a:gd name="connsiteX38" fmla="*/ 300868 w 998482"/>
                <a:gd name="connsiteY38" fmla="*/ 48811 h 855663"/>
                <a:gd name="connsiteX39" fmla="*/ 252058 w 998482"/>
                <a:gd name="connsiteY39" fmla="*/ 97622 h 855663"/>
                <a:gd name="connsiteX40" fmla="*/ 203246 w 998482"/>
                <a:gd name="connsiteY40" fmla="*/ 48811 h 855663"/>
                <a:gd name="connsiteX41" fmla="*/ 252058 w 998482"/>
                <a:gd name="connsiteY41" fmla="*/ 0 h 85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98482" h="855663">
                  <a:moveTo>
                    <a:pt x="746432" y="758041"/>
                  </a:moveTo>
                  <a:cubicBezTo>
                    <a:pt x="753940" y="758041"/>
                    <a:pt x="761450" y="760544"/>
                    <a:pt x="768960" y="764299"/>
                  </a:cubicBezTo>
                  <a:cubicBezTo>
                    <a:pt x="785230" y="773060"/>
                    <a:pt x="795242" y="789330"/>
                    <a:pt x="795242" y="806852"/>
                  </a:cubicBezTo>
                  <a:cubicBezTo>
                    <a:pt x="795242" y="834387"/>
                    <a:pt x="773966" y="855663"/>
                    <a:pt x="746432" y="855663"/>
                  </a:cubicBezTo>
                  <a:cubicBezTo>
                    <a:pt x="718896" y="855663"/>
                    <a:pt x="697620" y="834387"/>
                    <a:pt x="697620" y="806852"/>
                  </a:cubicBezTo>
                  <a:cubicBezTo>
                    <a:pt x="697620" y="780569"/>
                    <a:pt x="718896" y="758041"/>
                    <a:pt x="746432" y="758041"/>
                  </a:cubicBezTo>
                  <a:close/>
                  <a:moveTo>
                    <a:pt x="252058" y="758041"/>
                  </a:moveTo>
                  <a:cubicBezTo>
                    <a:pt x="259566" y="758041"/>
                    <a:pt x="267076" y="760544"/>
                    <a:pt x="274586" y="764299"/>
                  </a:cubicBezTo>
                  <a:cubicBezTo>
                    <a:pt x="290856" y="773060"/>
                    <a:pt x="300868" y="789330"/>
                    <a:pt x="300868" y="806852"/>
                  </a:cubicBezTo>
                  <a:cubicBezTo>
                    <a:pt x="300868" y="834387"/>
                    <a:pt x="279592" y="855663"/>
                    <a:pt x="252058" y="855663"/>
                  </a:cubicBezTo>
                  <a:cubicBezTo>
                    <a:pt x="225774" y="855663"/>
                    <a:pt x="203246" y="834387"/>
                    <a:pt x="203246" y="806852"/>
                  </a:cubicBezTo>
                  <a:cubicBezTo>
                    <a:pt x="203246" y="780569"/>
                    <a:pt x="225774" y="758041"/>
                    <a:pt x="252058" y="758041"/>
                  </a:cubicBezTo>
                  <a:close/>
                  <a:moveTo>
                    <a:pt x="949672" y="384513"/>
                  </a:moveTo>
                  <a:cubicBezTo>
                    <a:pt x="957180" y="384513"/>
                    <a:pt x="965942" y="385765"/>
                    <a:pt x="972200" y="389519"/>
                  </a:cubicBezTo>
                  <a:cubicBezTo>
                    <a:pt x="988470" y="398280"/>
                    <a:pt x="998482" y="414551"/>
                    <a:pt x="998482" y="433324"/>
                  </a:cubicBezTo>
                  <a:cubicBezTo>
                    <a:pt x="998482" y="460859"/>
                    <a:pt x="977206" y="482135"/>
                    <a:pt x="949672" y="482135"/>
                  </a:cubicBezTo>
                  <a:cubicBezTo>
                    <a:pt x="923388" y="482135"/>
                    <a:pt x="900860" y="460859"/>
                    <a:pt x="900860" y="433324"/>
                  </a:cubicBezTo>
                  <a:cubicBezTo>
                    <a:pt x="900860" y="405790"/>
                    <a:pt x="923388" y="384513"/>
                    <a:pt x="949672" y="384513"/>
                  </a:cubicBezTo>
                  <a:close/>
                  <a:moveTo>
                    <a:pt x="499242" y="384513"/>
                  </a:moveTo>
                  <a:cubicBezTo>
                    <a:pt x="506750" y="384513"/>
                    <a:pt x="514260" y="385765"/>
                    <a:pt x="520518" y="389519"/>
                  </a:cubicBezTo>
                  <a:cubicBezTo>
                    <a:pt x="536788" y="398280"/>
                    <a:pt x="548052" y="414551"/>
                    <a:pt x="548052" y="433324"/>
                  </a:cubicBezTo>
                  <a:cubicBezTo>
                    <a:pt x="548052" y="460859"/>
                    <a:pt x="525524" y="482135"/>
                    <a:pt x="499242" y="482135"/>
                  </a:cubicBezTo>
                  <a:cubicBezTo>
                    <a:pt x="471706" y="482135"/>
                    <a:pt x="450430" y="460859"/>
                    <a:pt x="450430" y="433324"/>
                  </a:cubicBezTo>
                  <a:cubicBezTo>
                    <a:pt x="450430" y="405790"/>
                    <a:pt x="471706" y="384513"/>
                    <a:pt x="499242" y="384513"/>
                  </a:cubicBezTo>
                  <a:close/>
                  <a:moveTo>
                    <a:pt x="48812" y="384513"/>
                  </a:moveTo>
                  <a:cubicBezTo>
                    <a:pt x="56320" y="384513"/>
                    <a:pt x="65082" y="385765"/>
                    <a:pt x="71340" y="389519"/>
                  </a:cubicBezTo>
                  <a:cubicBezTo>
                    <a:pt x="87610" y="398280"/>
                    <a:pt x="97622" y="414551"/>
                    <a:pt x="97622" y="433324"/>
                  </a:cubicBezTo>
                  <a:cubicBezTo>
                    <a:pt x="97622" y="460859"/>
                    <a:pt x="76346" y="482135"/>
                    <a:pt x="48812" y="482135"/>
                  </a:cubicBezTo>
                  <a:cubicBezTo>
                    <a:pt x="22528" y="482135"/>
                    <a:pt x="0" y="460859"/>
                    <a:pt x="0" y="433324"/>
                  </a:cubicBezTo>
                  <a:cubicBezTo>
                    <a:pt x="0" y="405790"/>
                    <a:pt x="22528" y="384513"/>
                    <a:pt x="48812" y="384513"/>
                  </a:cubicBezTo>
                  <a:close/>
                  <a:moveTo>
                    <a:pt x="746432" y="0"/>
                  </a:moveTo>
                  <a:cubicBezTo>
                    <a:pt x="753940" y="0"/>
                    <a:pt x="761450" y="1252"/>
                    <a:pt x="768960" y="5006"/>
                  </a:cubicBezTo>
                  <a:cubicBezTo>
                    <a:pt x="785230" y="13767"/>
                    <a:pt x="795242" y="30038"/>
                    <a:pt x="795242" y="48811"/>
                  </a:cubicBezTo>
                  <a:cubicBezTo>
                    <a:pt x="795242" y="75094"/>
                    <a:pt x="773966" y="97622"/>
                    <a:pt x="746432" y="97622"/>
                  </a:cubicBezTo>
                  <a:cubicBezTo>
                    <a:pt x="718896" y="97622"/>
                    <a:pt x="697620" y="75094"/>
                    <a:pt x="697620" y="48811"/>
                  </a:cubicBezTo>
                  <a:cubicBezTo>
                    <a:pt x="697620" y="21277"/>
                    <a:pt x="718896" y="0"/>
                    <a:pt x="746432" y="0"/>
                  </a:cubicBezTo>
                  <a:close/>
                  <a:moveTo>
                    <a:pt x="252058" y="0"/>
                  </a:moveTo>
                  <a:cubicBezTo>
                    <a:pt x="259566" y="0"/>
                    <a:pt x="267076" y="1252"/>
                    <a:pt x="274586" y="5006"/>
                  </a:cubicBezTo>
                  <a:cubicBezTo>
                    <a:pt x="290856" y="13767"/>
                    <a:pt x="300868" y="30038"/>
                    <a:pt x="300868" y="48811"/>
                  </a:cubicBezTo>
                  <a:cubicBezTo>
                    <a:pt x="300868" y="75094"/>
                    <a:pt x="279592" y="97622"/>
                    <a:pt x="252058" y="97622"/>
                  </a:cubicBezTo>
                  <a:cubicBezTo>
                    <a:pt x="225774" y="97622"/>
                    <a:pt x="203246" y="75094"/>
                    <a:pt x="203246" y="48811"/>
                  </a:cubicBezTo>
                  <a:cubicBezTo>
                    <a:pt x="203246" y="21277"/>
                    <a:pt x="225774" y="0"/>
                    <a:pt x="252058" y="0"/>
                  </a:cubicBezTo>
                  <a:close/>
                </a:path>
              </a:pathLst>
            </a:custGeom>
            <a:solidFill>
              <a:srgbClr val="D4E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</p:grpSp>
      <p:grpSp>
        <p:nvGrpSpPr>
          <p:cNvPr id="55" name="Group 71">
            <a:extLst>
              <a:ext uri="{FF2B5EF4-FFF2-40B4-BE49-F238E27FC236}">
                <a16:creationId xmlns:a16="http://schemas.microsoft.com/office/drawing/2014/main" id="{9C56E209-C8C3-66A7-F82B-49DDF2B0711D}"/>
              </a:ext>
            </a:extLst>
          </p:cNvPr>
          <p:cNvGrpSpPr/>
          <p:nvPr/>
        </p:nvGrpSpPr>
        <p:grpSpPr>
          <a:xfrm>
            <a:off x="16286634" y="1079317"/>
            <a:ext cx="1142554" cy="1141722"/>
            <a:chOff x="16286634" y="1079317"/>
            <a:chExt cx="1142554" cy="1141722"/>
          </a:xfrm>
        </p:grpSpPr>
        <p:sp>
          <p:nvSpPr>
            <p:cNvPr id="56" name="Freeform 72">
              <a:extLst>
                <a:ext uri="{FF2B5EF4-FFF2-40B4-BE49-F238E27FC236}">
                  <a16:creationId xmlns:a16="http://schemas.microsoft.com/office/drawing/2014/main" id="{D80C15A4-F986-BAD5-3337-AC0011C9E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33689" y="1815384"/>
              <a:ext cx="256934" cy="372292"/>
            </a:xfrm>
            <a:custGeom>
              <a:avLst/>
              <a:gdLst>
                <a:gd name="connsiteX0" fmla="*/ 71992 w 256934"/>
                <a:gd name="connsiteY0" fmla="*/ 175778 h 372292"/>
                <a:gd name="connsiteX1" fmla="*/ 184942 w 256934"/>
                <a:gd name="connsiteY1" fmla="*/ 175778 h 372292"/>
                <a:gd name="connsiteX2" fmla="*/ 256934 w 256934"/>
                <a:gd name="connsiteY2" fmla="*/ 248698 h 372292"/>
                <a:gd name="connsiteX3" fmla="*/ 256934 w 256934"/>
                <a:gd name="connsiteY3" fmla="*/ 333978 h 372292"/>
                <a:gd name="connsiteX4" fmla="*/ 228386 w 256934"/>
                <a:gd name="connsiteY4" fmla="*/ 351281 h 372292"/>
                <a:gd name="connsiteX5" fmla="*/ 228386 w 256934"/>
                <a:gd name="connsiteY5" fmla="*/ 283305 h 372292"/>
                <a:gd name="connsiteX6" fmla="*/ 213490 w 256934"/>
                <a:gd name="connsiteY6" fmla="*/ 267237 h 372292"/>
                <a:gd name="connsiteX7" fmla="*/ 198596 w 256934"/>
                <a:gd name="connsiteY7" fmla="*/ 283305 h 372292"/>
                <a:gd name="connsiteX8" fmla="*/ 198596 w 256934"/>
                <a:gd name="connsiteY8" fmla="*/ 358697 h 372292"/>
                <a:gd name="connsiteX9" fmla="*/ 198596 w 256934"/>
                <a:gd name="connsiteY9" fmla="*/ 362405 h 372292"/>
                <a:gd name="connsiteX10" fmla="*/ 129088 w 256934"/>
                <a:gd name="connsiteY10" fmla="*/ 372292 h 372292"/>
                <a:gd name="connsiteX11" fmla="*/ 58338 w 256934"/>
                <a:gd name="connsiteY11" fmla="*/ 362405 h 372292"/>
                <a:gd name="connsiteX12" fmla="*/ 58338 w 256934"/>
                <a:gd name="connsiteY12" fmla="*/ 358697 h 372292"/>
                <a:gd name="connsiteX13" fmla="*/ 58338 w 256934"/>
                <a:gd name="connsiteY13" fmla="*/ 283305 h 372292"/>
                <a:gd name="connsiteX14" fmla="*/ 43442 w 256934"/>
                <a:gd name="connsiteY14" fmla="*/ 267237 h 372292"/>
                <a:gd name="connsiteX15" fmla="*/ 28548 w 256934"/>
                <a:gd name="connsiteY15" fmla="*/ 283305 h 372292"/>
                <a:gd name="connsiteX16" fmla="*/ 28548 w 256934"/>
                <a:gd name="connsiteY16" fmla="*/ 350045 h 372292"/>
                <a:gd name="connsiteX17" fmla="*/ 0 w 256934"/>
                <a:gd name="connsiteY17" fmla="*/ 333978 h 372292"/>
                <a:gd name="connsiteX18" fmla="*/ 0 w 256934"/>
                <a:gd name="connsiteY18" fmla="*/ 332742 h 372292"/>
                <a:gd name="connsiteX19" fmla="*/ 0 w 256934"/>
                <a:gd name="connsiteY19" fmla="*/ 248698 h 372292"/>
                <a:gd name="connsiteX20" fmla="*/ 71992 w 256934"/>
                <a:gd name="connsiteY20" fmla="*/ 175778 h 372292"/>
                <a:gd name="connsiteX21" fmla="*/ 131832 w 256934"/>
                <a:gd name="connsiteY21" fmla="*/ 0 h 372292"/>
                <a:gd name="connsiteX22" fmla="*/ 156104 w 256934"/>
                <a:gd name="connsiteY22" fmla="*/ 6387 h 372292"/>
                <a:gd name="connsiteX23" fmla="*/ 185484 w 256934"/>
                <a:gd name="connsiteY23" fmla="*/ 54931 h 372292"/>
                <a:gd name="connsiteX24" fmla="*/ 131832 w 256934"/>
                <a:gd name="connsiteY24" fmla="*/ 108584 h 372292"/>
                <a:gd name="connsiteX25" fmla="*/ 76902 w 256934"/>
                <a:gd name="connsiteY25" fmla="*/ 54931 h 372292"/>
                <a:gd name="connsiteX26" fmla="*/ 131832 w 256934"/>
                <a:gd name="connsiteY26" fmla="*/ 0 h 37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934" h="372292">
                  <a:moveTo>
                    <a:pt x="71992" y="175778"/>
                  </a:moveTo>
                  <a:lnTo>
                    <a:pt x="184942" y="175778"/>
                  </a:lnTo>
                  <a:cubicBezTo>
                    <a:pt x="225904" y="175778"/>
                    <a:pt x="256934" y="209148"/>
                    <a:pt x="256934" y="248698"/>
                  </a:cubicBezTo>
                  <a:lnTo>
                    <a:pt x="256934" y="333978"/>
                  </a:lnTo>
                  <a:cubicBezTo>
                    <a:pt x="248246" y="340158"/>
                    <a:pt x="238316" y="345102"/>
                    <a:pt x="228386" y="351281"/>
                  </a:cubicBezTo>
                  <a:lnTo>
                    <a:pt x="228386" y="283305"/>
                  </a:lnTo>
                  <a:cubicBezTo>
                    <a:pt x="228386" y="274653"/>
                    <a:pt x="220938" y="267237"/>
                    <a:pt x="213490" y="267237"/>
                  </a:cubicBezTo>
                  <a:cubicBezTo>
                    <a:pt x="204802" y="267237"/>
                    <a:pt x="198596" y="274653"/>
                    <a:pt x="198596" y="283305"/>
                  </a:cubicBezTo>
                  <a:lnTo>
                    <a:pt x="198596" y="358697"/>
                  </a:lnTo>
                  <a:cubicBezTo>
                    <a:pt x="198596" y="359933"/>
                    <a:pt x="198596" y="361169"/>
                    <a:pt x="198596" y="362405"/>
                  </a:cubicBezTo>
                  <a:cubicBezTo>
                    <a:pt x="176254" y="368584"/>
                    <a:pt x="152670" y="372292"/>
                    <a:pt x="129088" y="372292"/>
                  </a:cubicBezTo>
                  <a:cubicBezTo>
                    <a:pt x="104262" y="372292"/>
                    <a:pt x="80680" y="368584"/>
                    <a:pt x="58338" y="362405"/>
                  </a:cubicBezTo>
                  <a:cubicBezTo>
                    <a:pt x="58338" y="361169"/>
                    <a:pt x="58338" y="359933"/>
                    <a:pt x="58338" y="358697"/>
                  </a:cubicBezTo>
                  <a:lnTo>
                    <a:pt x="58338" y="283305"/>
                  </a:lnTo>
                  <a:cubicBezTo>
                    <a:pt x="58338" y="274653"/>
                    <a:pt x="52132" y="267237"/>
                    <a:pt x="43442" y="267237"/>
                  </a:cubicBezTo>
                  <a:cubicBezTo>
                    <a:pt x="35996" y="267237"/>
                    <a:pt x="28548" y="274653"/>
                    <a:pt x="28548" y="283305"/>
                  </a:cubicBezTo>
                  <a:lnTo>
                    <a:pt x="28548" y="350045"/>
                  </a:lnTo>
                  <a:cubicBezTo>
                    <a:pt x="18618" y="345102"/>
                    <a:pt x="8688" y="340158"/>
                    <a:pt x="0" y="333978"/>
                  </a:cubicBezTo>
                  <a:lnTo>
                    <a:pt x="0" y="332742"/>
                  </a:lnTo>
                  <a:lnTo>
                    <a:pt x="0" y="248698"/>
                  </a:lnTo>
                  <a:cubicBezTo>
                    <a:pt x="0" y="209148"/>
                    <a:pt x="32272" y="175778"/>
                    <a:pt x="71992" y="175778"/>
                  </a:cubicBezTo>
                  <a:close/>
                  <a:moveTo>
                    <a:pt x="131832" y="0"/>
                  </a:moveTo>
                  <a:cubicBezTo>
                    <a:pt x="139496" y="0"/>
                    <a:pt x="148438" y="1278"/>
                    <a:pt x="156104" y="6387"/>
                  </a:cubicBezTo>
                  <a:cubicBezTo>
                    <a:pt x="173988" y="15330"/>
                    <a:pt x="185484" y="34491"/>
                    <a:pt x="185484" y="54931"/>
                  </a:cubicBezTo>
                  <a:cubicBezTo>
                    <a:pt x="185484" y="84312"/>
                    <a:pt x="161212" y="108584"/>
                    <a:pt x="131832" y="108584"/>
                  </a:cubicBezTo>
                  <a:cubicBezTo>
                    <a:pt x="101172" y="108584"/>
                    <a:pt x="76902" y="84312"/>
                    <a:pt x="76902" y="54931"/>
                  </a:cubicBezTo>
                  <a:cubicBezTo>
                    <a:pt x="76902" y="24272"/>
                    <a:pt x="101172" y="0"/>
                    <a:pt x="131832" y="0"/>
                  </a:cubicBezTo>
                  <a:close/>
                </a:path>
              </a:pathLst>
            </a:custGeom>
            <a:solidFill>
              <a:srgbClr val="75CF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57" name="Freeform 73">
              <a:extLst>
                <a:ext uri="{FF2B5EF4-FFF2-40B4-BE49-F238E27FC236}">
                  <a16:creationId xmlns:a16="http://schemas.microsoft.com/office/drawing/2014/main" id="{894323C7-2099-FB17-0FA5-1E35334E0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23962" y="1815384"/>
              <a:ext cx="256936" cy="372292"/>
            </a:xfrm>
            <a:custGeom>
              <a:avLst/>
              <a:gdLst>
                <a:gd name="connsiteX0" fmla="*/ 71646 w 256936"/>
                <a:gd name="connsiteY0" fmla="*/ 175778 h 372292"/>
                <a:gd name="connsiteX1" fmla="*/ 185290 w 256936"/>
                <a:gd name="connsiteY1" fmla="*/ 175778 h 372292"/>
                <a:gd name="connsiteX2" fmla="*/ 256936 w 256936"/>
                <a:gd name="connsiteY2" fmla="*/ 248698 h 372292"/>
                <a:gd name="connsiteX3" fmla="*/ 256936 w 256936"/>
                <a:gd name="connsiteY3" fmla="*/ 333978 h 372292"/>
                <a:gd name="connsiteX4" fmla="*/ 227289 w 256936"/>
                <a:gd name="connsiteY4" fmla="*/ 351281 h 372292"/>
                <a:gd name="connsiteX5" fmla="*/ 227289 w 256936"/>
                <a:gd name="connsiteY5" fmla="*/ 283305 h 372292"/>
                <a:gd name="connsiteX6" fmla="*/ 211231 w 256936"/>
                <a:gd name="connsiteY6" fmla="*/ 267237 h 372292"/>
                <a:gd name="connsiteX7" fmla="*/ 197643 w 256936"/>
                <a:gd name="connsiteY7" fmla="*/ 283305 h 372292"/>
                <a:gd name="connsiteX8" fmla="*/ 197643 w 256936"/>
                <a:gd name="connsiteY8" fmla="*/ 358697 h 372292"/>
                <a:gd name="connsiteX9" fmla="*/ 197643 w 256936"/>
                <a:gd name="connsiteY9" fmla="*/ 362405 h 372292"/>
                <a:gd name="connsiteX10" fmla="*/ 128468 w 256936"/>
                <a:gd name="connsiteY10" fmla="*/ 372292 h 372292"/>
                <a:gd name="connsiteX11" fmla="*/ 58058 w 256936"/>
                <a:gd name="connsiteY11" fmla="*/ 362405 h 372292"/>
                <a:gd name="connsiteX12" fmla="*/ 58058 w 256936"/>
                <a:gd name="connsiteY12" fmla="*/ 358697 h 372292"/>
                <a:gd name="connsiteX13" fmla="*/ 58058 w 256936"/>
                <a:gd name="connsiteY13" fmla="*/ 283305 h 372292"/>
                <a:gd name="connsiteX14" fmla="*/ 43234 w 256936"/>
                <a:gd name="connsiteY14" fmla="*/ 267237 h 372292"/>
                <a:gd name="connsiteX15" fmla="*/ 29646 w 256936"/>
                <a:gd name="connsiteY15" fmla="*/ 283305 h 372292"/>
                <a:gd name="connsiteX16" fmla="*/ 29646 w 256936"/>
                <a:gd name="connsiteY16" fmla="*/ 350045 h 372292"/>
                <a:gd name="connsiteX17" fmla="*/ 0 w 256936"/>
                <a:gd name="connsiteY17" fmla="*/ 333978 h 372292"/>
                <a:gd name="connsiteX18" fmla="*/ 0 w 256936"/>
                <a:gd name="connsiteY18" fmla="*/ 332742 h 372292"/>
                <a:gd name="connsiteX19" fmla="*/ 0 w 256936"/>
                <a:gd name="connsiteY19" fmla="*/ 248698 h 372292"/>
                <a:gd name="connsiteX20" fmla="*/ 71646 w 256936"/>
                <a:gd name="connsiteY20" fmla="*/ 175778 h 372292"/>
                <a:gd name="connsiteX21" fmla="*/ 131833 w 256936"/>
                <a:gd name="connsiteY21" fmla="*/ 0 h 372292"/>
                <a:gd name="connsiteX22" fmla="*/ 156104 w 256936"/>
                <a:gd name="connsiteY22" fmla="*/ 6387 h 372292"/>
                <a:gd name="connsiteX23" fmla="*/ 185486 w 256936"/>
                <a:gd name="connsiteY23" fmla="*/ 54931 h 372292"/>
                <a:gd name="connsiteX24" fmla="*/ 131833 w 256936"/>
                <a:gd name="connsiteY24" fmla="*/ 108584 h 372292"/>
                <a:gd name="connsiteX25" fmla="*/ 76902 w 256936"/>
                <a:gd name="connsiteY25" fmla="*/ 54931 h 372292"/>
                <a:gd name="connsiteX26" fmla="*/ 131833 w 256936"/>
                <a:gd name="connsiteY26" fmla="*/ 0 h 37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936" h="372292">
                  <a:moveTo>
                    <a:pt x="71646" y="175778"/>
                  </a:moveTo>
                  <a:lnTo>
                    <a:pt x="185290" y="175778"/>
                  </a:lnTo>
                  <a:cubicBezTo>
                    <a:pt x="223583" y="175778"/>
                    <a:pt x="256936" y="209148"/>
                    <a:pt x="256936" y="248698"/>
                  </a:cubicBezTo>
                  <a:lnTo>
                    <a:pt x="256936" y="333978"/>
                  </a:lnTo>
                  <a:cubicBezTo>
                    <a:pt x="247054" y="340158"/>
                    <a:pt x="237171" y="345102"/>
                    <a:pt x="227289" y="351281"/>
                  </a:cubicBezTo>
                  <a:lnTo>
                    <a:pt x="227289" y="283305"/>
                  </a:lnTo>
                  <a:cubicBezTo>
                    <a:pt x="227289" y="274653"/>
                    <a:pt x="219878" y="267237"/>
                    <a:pt x="211231" y="267237"/>
                  </a:cubicBezTo>
                  <a:cubicBezTo>
                    <a:pt x="203819" y="267237"/>
                    <a:pt x="197643" y="274653"/>
                    <a:pt x="197643" y="283305"/>
                  </a:cubicBezTo>
                  <a:lnTo>
                    <a:pt x="197643" y="358697"/>
                  </a:lnTo>
                  <a:cubicBezTo>
                    <a:pt x="197643" y="359933"/>
                    <a:pt x="197643" y="361169"/>
                    <a:pt x="197643" y="362405"/>
                  </a:cubicBezTo>
                  <a:cubicBezTo>
                    <a:pt x="175408" y="368584"/>
                    <a:pt x="151938" y="372292"/>
                    <a:pt x="128468" y="372292"/>
                  </a:cubicBezTo>
                  <a:cubicBezTo>
                    <a:pt x="103763" y="372292"/>
                    <a:pt x="80292" y="368584"/>
                    <a:pt x="58058" y="362405"/>
                  </a:cubicBezTo>
                  <a:cubicBezTo>
                    <a:pt x="58058" y="361169"/>
                    <a:pt x="58058" y="359933"/>
                    <a:pt x="58058" y="358697"/>
                  </a:cubicBezTo>
                  <a:lnTo>
                    <a:pt x="58058" y="283305"/>
                  </a:lnTo>
                  <a:cubicBezTo>
                    <a:pt x="58058" y="274653"/>
                    <a:pt x="51881" y="267237"/>
                    <a:pt x="43234" y="267237"/>
                  </a:cubicBezTo>
                  <a:cubicBezTo>
                    <a:pt x="35823" y="267237"/>
                    <a:pt x="29646" y="274653"/>
                    <a:pt x="29646" y="283305"/>
                  </a:cubicBezTo>
                  <a:lnTo>
                    <a:pt x="29646" y="350045"/>
                  </a:lnTo>
                  <a:cubicBezTo>
                    <a:pt x="18529" y="345102"/>
                    <a:pt x="8647" y="340158"/>
                    <a:pt x="0" y="333978"/>
                  </a:cubicBezTo>
                  <a:lnTo>
                    <a:pt x="0" y="332742"/>
                  </a:lnTo>
                  <a:lnTo>
                    <a:pt x="0" y="248698"/>
                  </a:lnTo>
                  <a:cubicBezTo>
                    <a:pt x="0" y="209148"/>
                    <a:pt x="32117" y="175778"/>
                    <a:pt x="71646" y="175778"/>
                  </a:cubicBezTo>
                  <a:close/>
                  <a:moveTo>
                    <a:pt x="131833" y="0"/>
                  </a:moveTo>
                  <a:cubicBezTo>
                    <a:pt x="139497" y="0"/>
                    <a:pt x="148439" y="1278"/>
                    <a:pt x="156104" y="6387"/>
                  </a:cubicBezTo>
                  <a:cubicBezTo>
                    <a:pt x="173988" y="15330"/>
                    <a:pt x="185486" y="34491"/>
                    <a:pt x="185486" y="54931"/>
                  </a:cubicBezTo>
                  <a:cubicBezTo>
                    <a:pt x="185486" y="84312"/>
                    <a:pt x="161214" y="108584"/>
                    <a:pt x="131833" y="108584"/>
                  </a:cubicBezTo>
                  <a:cubicBezTo>
                    <a:pt x="101174" y="108584"/>
                    <a:pt x="76902" y="84312"/>
                    <a:pt x="76902" y="54931"/>
                  </a:cubicBezTo>
                  <a:cubicBezTo>
                    <a:pt x="76902" y="24272"/>
                    <a:pt x="101174" y="0"/>
                    <a:pt x="131833" y="0"/>
                  </a:cubicBezTo>
                  <a:close/>
                </a:path>
              </a:pathLst>
            </a:custGeom>
            <a:solidFill>
              <a:srgbClr val="F84C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58" name="Freeform 74">
              <a:extLst>
                <a:ext uri="{FF2B5EF4-FFF2-40B4-BE49-F238E27FC236}">
                  <a16:creationId xmlns:a16="http://schemas.microsoft.com/office/drawing/2014/main" id="{BD8B385E-7750-AE84-8AB8-820BE3370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31573" y="1205659"/>
              <a:ext cx="256936" cy="377757"/>
            </a:xfrm>
            <a:custGeom>
              <a:avLst/>
              <a:gdLst>
                <a:gd name="connsiteX0" fmla="*/ 71646 w 256936"/>
                <a:gd name="connsiteY0" fmla="*/ 175779 h 377757"/>
                <a:gd name="connsiteX1" fmla="*/ 185290 w 256936"/>
                <a:gd name="connsiteY1" fmla="*/ 175779 h 377757"/>
                <a:gd name="connsiteX2" fmla="*/ 256936 w 256936"/>
                <a:gd name="connsiteY2" fmla="*/ 250258 h 377757"/>
                <a:gd name="connsiteX3" fmla="*/ 256936 w 256936"/>
                <a:gd name="connsiteY3" fmla="*/ 337361 h 377757"/>
                <a:gd name="connsiteX4" fmla="*/ 226054 w 256936"/>
                <a:gd name="connsiteY4" fmla="*/ 355034 h 377757"/>
                <a:gd name="connsiteX5" fmla="*/ 226054 w 256936"/>
                <a:gd name="connsiteY5" fmla="*/ 284342 h 377757"/>
                <a:gd name="connsiteX6" fmla="*/ 212466 w 256936"/>
                <a:gd name="connsiteY6" fmla="*/ 269194 h 377757"/>
                <a:gd name="connsiteX7" fmla="*/ 197642 w 256936"/>
                <a:gd name="connsiteY7" fmla="*/ 284342 h 377757"/>
                <a:gd name="connsiteX8" fmla="*/ 197642 w 256936"/>
                <a:gd name="connsiteY8" fmla="*/ 362608 h 377757"/>
                <a:gd name="connsiteX9" fmla="*/ 197642 w 256936"/>
                <a:gd name="connsiteY9" fmla="*/ 366395 h 377757"/>
                <a:gd name="connsiteX10" fmla="*/ 128468 w 256936"/>
                <a:gd name="connsiteY10" fmla="*/ 377757 h 377757"/>
                <a:gd name="connsiteX11" fmla="*/ 58058 w 256936"/>
                <a:gd name="connsiteY11" fmla="*/ 365133 h 377757"/>
                <a:gd name="connsiteX12" fmla="*/ 59292 w 256936"/>
                <a:gd name="connsiteY12" fmla="*/ 362608 h 377757"/>
                <a:gd name="connsiteX13" fmla="*/ 59292 w 256936"/>
                <a:gd name="connsiteY13" fmla="*/ 284342 h 377757"/>
                <a:gd name="connsiteX14" fmla="*/ 43234 w 256936"/>
                <a:gd name="connsiteY14" fmla="*/ 269194 h 377757"/>
                <a:gd name="connsiteX15" fmla="*/ 29646 w 256936"/>
                <a:gd name="connsiteY15" fmla="*/ 284342 h 377757"/>
                <a:gd name="connsiteX16" fmla="*/ 29646 w 256936"/>
                <a:gd name="connsiteY16" fmla="*/ 353772 h 377757"/>
                <a:gd name="connsiteX17" fmla="*/ 0 w 256936"/>
                <a:gd name="connsiteY17" fmla="*/ 337361 h 377757"/>
                <a:gd name="connsiteX18" fmla="*/ 0 w 256936"/>
                <a:gd name="connsiteY18" fmla="*/ 336099 h 377757"/>
                <a:gd name="connsiteX19" fmla="*/ 0 w 256936"/>
                <a:gd name="connsiteY19" fmla="*/ 250258 h 377757"/>
                <a:gd name="connsiteX20" fmla="*/ 71646 w 256936"/>
                <a:gd name="connsiteY20" fmla="*/ 175779 h 377757"/>
                <a:gd name="connsiteX21" fmla="*/ 131832 w 256936"/>
                <a:gd name="connsiteY21" fmla="*/ 0 h 377757"/>
                <a:gd name="connsiteX22" fmla="*/ 157382 w 256936"/>
                <a:gd name="connsiteY22" fmla="*/ 6387 h 377757"/>
                <a:gd name="connsiteX23" fmla="*/ 185486 w 256936"/>
                <a:gd name="connsiteY23" fmla="*/ 54931 h 377757"/>
                <a:gd name="connsiteX24" fmla="*/ 131832 w 256936"/>
                <a:gd name="connsiteY24" fmla="*/ 108584 h 377757"/>
                <a:gd name="connsiteX25" fmla="*/ 76902 w 256936"/>
                <a:gd name="connsiteY25" fmla="*/ 54931 h 377757"/>
                <a:gd name="connsiteX26" fmla="*/ 131832 w 256936"/>
                <a:gd name="connsiteY26" fmla="*/ 0 h 37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936" h="377757">
                  <a:moveTo>
                    <a:pt x="71646" y="175779"/>
                  </a:moveTo>
                  <a:lnTo>
                    <a:pt x="185290" y="175779"/>
                  </a:lnTo>
                  <a:cubicBezTo>
                    <a:pt x="224818" y="175779"/>
                    <a:pt x="256936" y="209863"/>
                    <a:pt x="256936" y="250258"/>
                  </a:cubicBezTo>
                  <a:lnTo>
                    <a:pt x="256936" y="337361"/>
                  </a:lnTo>
                  <a:cubicBezTo>
                    <a:pt x="247054" y="343673"/>
                    <a:pt x="237172" y="348722"/>
                    <a:pt x="226054" y="355034"/>
                  </a:cubicBezTo>
                  <a:lnTo>
                    <a:pt x="226054" y="284342"/>
                  </a:lnTo>
                  <a:cubicBezTo>
                    <a:pt x="226054" y="276768"/>
                    <a:pt x="219878" y="269194"/>
                    <a:pt x="212466" y="269194"/>
                  </a:cubicBezTo>
                  <a:cubicBezTo>
                    <a:pt x="203820" y="269194"/>
                    <a:pt x="197642" y="276768"/>
                    <a:pt x="197642" y="284342"/>
                  </a:cubicBezTo>
                  <a:lnTo>
                    <a:pt x="197642" y="362608"/>
                  </a:lnTo>
                  <a:cubicBezTo>
                    <a:pt x="197642" y="363871"/>
                    <a:pt x="197642" y="365133"/>
                    <a:pt x="197642" y="366395"/>
                  </a:cubicBezTo>
                  <a:cubicBezTo>
                    <a:pt x="175408" y="372707"/>
                    <a:pt x="153174" y="377757"/>
                    <a:pt x="128468" y="377757"/>
                  </a:cubicBezTo>
                  <a:cubicBezTo>
                    <a:pt x="103762" y="377757"/>
                    <a:pt x="80292" y="372707"/>
                    <a:pt x="58058" y="365133"/>
                  </a:cubicBezTo>
                  <a:cubicBezTo>
                    <a:pt x="58058" y="365133"/>
                    <a:pt x="59292" y="363871"/>
                    <a:pt x="59292" y="362608"/>
                  </a:cubicBezTo>
                  <a:lnTo>
                    <a:pt x="59292" y="284342"/>
                  </a:lnTo>
                  <a:cubicBezTo>
                    <a:pt x="59292" y="276768"/>
                    <a:pt x="51882" y="269194"/>
                    <a:pt x="43234" y="269194"/>
                  </a:cubicBezTo>
                  <a:cubicBezTo>
                    <a:pt x="35823" y="269194"/>
                    <a:pt x="29646" y="276768"/>
                    <a:pt x="29646" y="284342"/>
                  </a:cubicBezTo>
                  <a:lnTo>
                    <a:pt x="29646" y="353772"/>
                  </a:lnTo>
                  <a:cubicBezTo>
                    <a:pt x="18529" y="348722"/>
                    <a:pt x="8647" y="343673"/>
                    <a:pt x="0" y="337361"/>
                  </a:cubicBezTo>
                  <a:lnTo>
                    <a:pt x="0" y="336099"/>
                  </a:lnTo>
                  <a:lnTo>
                    <a:pt x="0" y="250258"/>
                  </a:lnTo>
                  <a:cubicBezTo>
                    <a:pt x="0" y="209863"/>
                    <a:pt x="32117" y="175779"/>
                    <a:pt x="71646" y="175779"/>
                  </a:cubicBezTo>
                  <a:close/>
                  <a:moveTo>
                    <a:pt x="131832" y="0"/>
                  </a:moveTo>
                  <a:cubicBezTo>
                    <a:pt x="140774" y="0"/>
                    <a:pt x="148440" y="1278"/>
                    <a:pt x="157382" y="6387"/>
                  </a:cubicBezTo>
                  <a:cubicBezTo>
                    <a:pt x="173988" y="15330"/>
                    <a:pt x="185486" y="33214"/>
                    <a:pt x="185486" y="54931"/>
                  </a:cubicBezTo>
                  <a:cubicBezTo>
                    <a:pt x="185486" y="84312"/>
                    <a:pt x="161214" y="108584"/>
                    <a:pt x="131832" y="108584"/>
                  </a:cubicBezTo>
                  <a:cubicBezTo>
                    <a:pt x="101174" y="108584"/>
                    <a:pt x="76902" y="84312"/>
                    <a:pt x="76902" y="54931"/>
                  </a:cubicBezTo>
                  <a:cubicBezTo>
                    <a:pt x="76902" y="24272"/>
                    <a:pt x="101174" y="0"/>
                    <a:pt x="131832" y="0"/>
                  </a:cubicBezTo>
                  <a:close/>
                </a:path>
              </a:pathLst>
            </a:custGeom>
            <a:solidFill>
              <a:srgbClr val="FFC94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59" name="Freeform 75">
              <a:extLst>
                <a:ext uri="{FF2B5EF4-FFF2-40B4-BE49-F238E27FC236}">
                  <a16:creationId xmlns:a16="http://schemas.microsoft.com/office/drawing/2014/main" id="{F654ECEB-C288-5823-7B5B-2CA61C80B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9595" y="1112277"/>
              <a:ext cx="1080885" cy="1020452"/>
            </a:xfrm>
            <a:custGeom>
              <a:avLst/>
              <a:gdLst>
                <a:gd name="connsiteX0" fmla="*/ 845307 w 1080885"/>
                <a:gd name="connsiteY0" fmla="*/ 678599 h 1020452"/>
                <a:gd name="connsiteX1" fmla="*/ 761795 w 1080885"/>
                <a:gd name="connsiteY1" fmla="*/ 762497 h 1020452"/>
                <a:gd name="connsiteX2" fmla="*/ 845307 w 1080885"/>
                <a:gd name="connsiteY2" fmla="*/ 845142 h 1020452"/>
                <a:gd name="connsiteX3" fmla="*/ 927573 w 1080885"/>
                <a:gd name="connsiteY3" fmla="*/ 762497 h 1020452"/>
                <a:gd name="connsiteX4" fmla="*/ 882701 w 1080885"/>
                <a:gd name="connsiteY4" fmla="*/ 687364 h 1020452"/>
                <a:gd name="connsiteX5" fmla="*/ 845307 w 1080885"/>
                <a:gd name="connsiteY5" fmla="*/ 678599 h 1020452"/>
                <a:gd name="connsiteX6" fmla="*/ 235578 w 1080885"/>
                <a:gd name="connsiteY6" fmla="*/ 678599 h 1020452"/>
                <a:gd name="connsiteX7" fmla="*/ 152066 w 1080885"/>
                <a:gd name="connsiteY7" fmla="*/ 762497 h 1020452"/>
                <a:gd name="connsiteX8" fmla="*/ 235578 w 1080885"/>
                <a:gd name="connsiteY8" fmla="*/ 845142 h 1020452"/>
                <a:gd name="connsiteX9" fmla="*/ 317843 w 1080885"/>
                <a:gd name="connsiteY9" fmla="*/ 762497 h 1020452"/>
                <a:gd name="connsiteX10" fmla="*/ 272971 w 1080885"/>
                <a:gd name="connsiteY10" fmla="*/ 687364 h 1020452"/>
                <a:gd name="connsiteX11" fmla="*/ 235578 w 1080885"/>
                <a:gd name="connsiteY11" fmla="*/ 678599 h 1020452"/>
                <a:gd name="connsiteX12" fmla="*/ 845307 w 1080885"/>
                <a:gd name="connsiteY12" fmla="*/ 609727 h 1020452"/>
                <a:gd name="connsiteX13" fmla="*/ 952501 w 1080885"/>
                <a:gd name="connsiteY13" fmla="*/ 636023 h 1020452"/>
                <a:gd name="connsiteX14" fmla="*/ 1080885 w 1080885"/>
                <a:gd name="connsiteY14" fmla="*/ 846395 h 1020452"/>
                <a:gd name="connsiteX15" fmla="*/ 1003605 w 1080885"/>
                <a:gd name="connsiteY15" fmla="*/ 1020452 h 1020452"/>
                <a:gd name="connsiteX16" fmla="*/ 1003605 w 1080885"/>
                <a:gd name="connsiteY16" fmla="*/ 957841 h 1020452"/>
                <a:gd name="connsiteX17" fmla="*/ 901397 w 1080885"/>
                <a:gd name="connsiteY17" fmla="*/ 853908 h 1020452"/>
                <a:gd name="connsiteX18" fmla="*/ 787971 w 1080885"/>
                <a:gd name="connsiteY18" fmla="*/ 853908 h 1020452"/>
                <a:gd name="connsiteX19" fmla="*/ 685763 w 1080885"/>
                <a:gd name="connsiteY19" fmla="*/ 957841 h 1020452"/>
                <a:gd name="connsiteX20" fmla="*/ 685763 w 1080885"/>
                <a:gd name="connsiteY20" fmla="*/ 1020452 h 1020452"/>
                <a:gd name="connsiteX21" fmla="*/ 609729 w 1080885"/>
                <a:gd name="connsiteY21" fmla="*/ 846395 h 1020452"/>
                <a:gd name="connsiteX22" fmla="*/ 845307 w 1080885"/>
                <a:gd name="connsiteY22" fmla="*/ 609727 h 1020452"/>
                <a:gd name="connsiteX23" fmla="*/ 235578 w 1080885"/>
                <a:gd name="connsiteY23" fmla="*/ 609727 h 1020452"/>
                <a:gd name="connsiteX24" fmla="*/ 344018 w 1080885"/>
                <a:gd name="connsiteY24" fmla="*/ 636023 h 1020452"/>
                <a:gd name="connsiteX25" fmla="*/ 471155 w 1080885"/>
                <a:gd name="connsiteY25" fmla="*/ 846395 h 1020452"/>
                <a:gd name="connsiteX26" fmla="*/ 395123 w 1080885"/>
                <a:gd name="connsiteY26" fmla="*/ 1020452 h 1020452"/>
                <a:gd name="connsiteX27" fmla="*/ 395123 w 1080885"/>
                <a:gd name="connsiteY27" fmla="*/ 957841 h 1020452"/>
                <a:gd name="connsiteX28" fmla="*/ 292914 w 1080885"/>
                <a:gd name="connsiteY28" fmla="*/ 853908 h 1020452"/>
                <a:gd name="connsiteX29" fmla="*/ 178241 w 1080885"/>
                <a:gd name="connsiteY29" fmla="*/ 853908 h 1020452"/>
                <a:gd name="connsiteX30" fmla="*/ 76033 w 1080885"/>
                <a:gd name="connsiteY30" fmla="*/ 957841 h 1020452"/>
                <a:gd name="connsiteX31" fmla="*/ 76033 w 1080885"/>
                <a:gd name="connsiteY31" fmla="*/ 1020452 h 1020452"/>
                <a:gd name="connsiteX32" fmla="*/ 0 w 1080885"/>
                <a:gd name="connsiteY32" fmla="*/ 846395 h 1020452"/>
                <a:gd name="connsiteX33" fmla="*/ 235578 w 1080885"/>
                <a:gd name="connsiteY33" fmla="*/ 609727 h 1020452"/>
                <a:gd name="connsiteX34" fmla="*/ 537695 w 1080885"/>
                <a:gd name="connsiteY34" fmla="*/ 66921 h 1020452"/>
                <a:gd name="connsiteX35" fmla="*/ 454184 w 1080885"/>
                <a:gd name="connsiteY35" fmla="*/ 149953 h 1020452"/>
                <a:gd name="connsiteX36" fmla="*/ 537695 w 1080885"/>
                <a:gd name="connsiteY36" fmla="*/ 231746 h 1020452"/>
                <a:gd name="connsiteX37" fmla="*/ 619961 w 1080885"/>
                <a:gd name="connsiteY37" fmla="*/ 149953 h 1020452"/>
                <a:gd name="connsiteX38" fmla="*/ 576335 w 1080885"/>
                <a:gd name="connsiteY38" fmla="*/ 75596 h 1020452"/>
                <a:gd name="connsiteX39" fmla="*/ 537695 w 1080885"/>
                <a:gd name="connsiteY39" fmla="*/ 66921 h 1020452"/>
                <a:gd name="connsiteX40" fmla="*/ 537695 w 1080885"/>
                <a:gd name="connsiteY40" fmla="*/ 0 h 1020452"/>
                <a:gd name="connsiteX41" fmla="*/ 644889 w 1080885"/>
                <a:gd name="connsiteY41" fmla="*/ 26025 h 1020452"/>
                <a:gd name="connsiteX42" fmla="*/ 773273 w 1080885"/>
                <a:gd name="connsiteY42" fmla="*/ 234225 h 1020452"/>
                <a:gd name="connsiteX43" fmla="*/ 697241 w 1080885"/>
                <a:gd name="connsiteY43" fmla="*/ 405246 h 1020452"/>
                <a:gd name="connsiteX44" fmla="*/ 697241 w 1080885"/>
                <a:gd name="connsiteY44" fmla="*/ 343281 h 1020452"/>
                <a:gd name="connsiteX45" fmla="*/ 595033 w 1080885"/>
                <a:gd name="connsiteY45" fmla="*/ 241660 h 1020452"/>
                <a:gd name="connsiteX46" fmla="*/ 480359 w 1080885"/>
                <a:gd name="connsiteY46" fmla="*/ 241660 h 1020452"/>
                <a:gd name="connsiteX47" fmla="*/ 378151 w 1080885"/>
                <a:gd name="connsiteY47" fmla="*/ 343281 h 1020452"/>
                <a:gd name="connsiteX48" fmla="*/ 378151 w 1080885"/>
                <a:gd name="connsiteY48" fmla="*/ 405246 h 1020452"/>
                <a:gd name="connsiteX49" fmla="*/ 302118 w 1080885"/>
                <a:gd name="connsiteY49" fmla="*/ 234225 h 1020452"/>
                <a:gd name="connsiteX50" fmla="*/ 537695 w 1080885"/>
                <a:gd name="connsiteY50" fmla="*/ 0 h 10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80885" h="1020452">
                  <a:moveTo>
                    <a:pt x="845307" y="678599"/>
                  </a:moveTo>
                  <a:cubicBezTo>
                    <a:pt x="799189" y="678599"/>
                    <a:pt x="761795" y="716165"/>
                    <a:pt x="761795" y="762497"/>
                  </a:cubicBezTo>
                  <a:cubicBezTo>
                    <a:pt x="761795" y="807576"/>
                    <a:pt x="799189" y="845142"/>
                    <a:pt x="845307" y="845142"/>
                  </a:cubicBezTo>
                  <a:cubicBezTo>
                    <a:pt x="890179" y="845142"/>
                    <a:pt x="927573" y="807576"/>
                    <a:pt x="927573" y="762497"/>
                  </a:cubicBezTo>
                  <a:cubicBezTo>
                    <a:pt x="927573" y="729939"/>
                    <a:pt x="910121" y="702391"/>
                    <a:pt x="882701" y="687364"/>
                  </a:cubicBezTo>
                  <a:cubicBezTo>
                    <a:pt x="871483" y="681103"/>
                    <a:pt x="857771" y="678599"/>
                    <a:pt x="845307" y="678599"/>
                  </a:cubicBezTo>
                  <a:close/>
                  <a:moveTo>
                    <a:pt x="235578" y="678599"/>
                  </a:moveTo>
                  <a:cubicBezTo>
                    <a:pt x="189459" y="678599"/>
                    <a:pt x="152066" y="716165"/>
                    <a:pt x="152066" y="762497"/>
                  </a:cubicBezTo>
                  <a:cubicBezTo>
                    <a:pt x="152066" y="807576"/>
                    <a:pt x="189459" y="845142"/>
                    <a:pt x="235578" y="845142"/>
                  </a:cubicBezTo>
                  <a:cubicBezTo>
                    <a:pt x="280450" y="845142"/>
                    <a:pt x="317843" y="807576"/>
                    <a:pt x="317843" y="762497"/>
                  </a:cubicBezTo>
                  <a:cubicBezTo>
                    <a:pt x="317843" y="729939"/>
                    <a:pt x="300393" y="702391"/>
                    <a:pt x="272971" y="687364"/>
                  </a:cubicBezTo>
                  <a:cubicBezTo>
                    <a:pt x="261753" y="681103"/>
                    <a:pt x="248042" y="678599"/>
                    <a:pt x="235578" y="678599"/>
                  </a:cubicBezTo>
                  <a:close/>
                  <a:moveTo>
                    <a:pt x="845307" y="609727"/>
                  </a:moveTo>
                  <a:cubicBezTo>
                    <a:pt x="882701" y="609727"/>
                    <a:pt x="918847" y="618493"/>
                    <a:pt x="952501" y="636023"/>
                  </a:cubicBezTo>
                  <a:cubicBezTo>
                    <a:pt x="1031027" y="677346"/>
                    <a:pt x="1080885" y="758740"/>
                    <a:pt x="1080885" y="846395"/>
                  </a:cubicBezTo>
                  <a:cubicBezTo>
                    <a:pt x="1080885" y="916518"/>
                    <a:pt x="1050969" y="977877"/>
                    <a:pt x="1003605" y="1020452"/>
                  </a:cubicBezTo>
                  <a:lnTo>
                    <a:pt x="1003605" y="957841"/>
                  </a:lnTo>
                  <a:cubicBezTo>
                    <a:pt x="1003605" y="901492"/>
                    <a:pt x="958733" y="853908"/>
                    <a:pt x="901397" y="853908"/>
                  </a:cubicBezTo>
                  <a:lnTo>
                    <a:pt x="787971" y="853908"/>
                  </a:lnTo>
                  <a:cubicBezTo>
                    <a:pt x="730633" y="853908"/>
                    <a:pt x="685763" y="901492"/>
                    <a:pt x="685763" y="957841"/>
                  </a:cubicBezTo>
                  <a:lnTo>
                    <a:pt x="685763" y="1020452"/>
                  </a:lnTo>
                  <a:cubicBezTo>
                    <a:pt x="638397" y="976625"/>
                    <a:pt x="609729" y="916518"/>
                    <a:pt x="609729" y="846395"/>
                  </a:cubicBezTo>
                  <a:cubicBezTo>
                    <a:pt x="609729" y="716165"/>
                    <a:pt x="715677" y="609727"/>
                    <a:pt x="845307" y="609727"/>
                  </a:cubicBezTo>
                  <a:close/>
                  <a:moveTo>
                    <a:pt x="235578" y="609727"/>
                  </a:moveTo>
                  <a:cubicBezTo>
                    <a:pt x="272971" y="609727"/>
                    <a:pt x="310364" y="618493"/>
                    <a:pt x="344018" y="636023"/>
                  </a:cubicBezTo>
                  <a:cubicBezTo>
                    <a:pt x="422544" y="677346"/>
                    <a:pt x="471155" y="758740"/>
                    <a:pt x="471155" y="846395"/>
                  </a:cubicBezTo>
                  <a:cubicBezTo>
                    <a:pt x="471155" y="916518"/>
                    <a:pt x="441241" y="977877"/>
                    <a:pt x="395123" y="1020452"/>
                  </a:cubicBezTo>
                  <a:lnTo>
                    <a:pt x="395123" y="957841"/>
                  </a:lnTo>
                  <a:cubicBezTo>
                    <a:pt x="395123" y="901492"/>
                    <a:pt x="349004" y="853908"/>
                    <a:pt x="292914" y="853908"/>
                  </a:cubicBezTo>
                  <a:lnTo>
                    <a:pt x="178241" y="853908"/>
                  </a:lnTo>
                  <a:cubicBezTo>
                    <a:pt x="122151" y="853908"/>
                    <a:pt x="76033" y="901492"/>
                    <a:pt x="76033" y="957841"/>
                  </a:cubicBezTo>
                  <a:lnTo>
                    <a:pt x="76033" y="1020452"/>
                  </a:lnTo>
                  <a:cubicBezTo>
                    <a:pt x="29915" y="976625"/>
                    <a:pt x="0" y="916518"/>
                    <a:pt x="0" y="846395"/>
                  </a:cubicBezTo>
                  <a:cubicBezTo>
                    <a:pt x="0" y="716165"/>
                    <a:pt x="105948" y="609727"/>
                    <a:pt x="235578" y="609727"/>
                  </a:cubicBezTo>
                  <a:close/>
                  <a:moveTo>
                    <a:pt x="537695" y="66921"/>
                  </a:moveTo>
                  <a:cubicBezTo>
                    <a:pt x="491577" y="66921"/>
                    <a:pt x="454184" y="104100"/>
                    <a:pt x="454184" y="149953"/>
                  </a:cubicBezTo>
                  <a:cubicBezTo>
                    <a:pt x="454184" y="194567"/>
                    <a:pt x="491577" y="231746"/>
                    <a:pt x="537695" y="231746"/>
                  </a:cubicBezTo>
                  <a:cubicBezTo>
                    <a:pt x="583815" y="231746"/>
                    <a:pt x="619961" y="194567"/>
                    <a:pt x="619961" y="149953"/>
                  </a:cubicBezTo>
                  <a:cubicBezTo>
                    <a:pt x="619961" y="118971"/>
                    <a:pt x="602511" y="90468"/>
                    <a:pt x="576335" y="75596"/>
                  </a:cubicBezTo>
                  <a:cubicBezTo>
                    <a:pt x="563871" y="69400"/>
                    <a:pt x="550161" y="66921"/>
                    <a:pt x="537695" y="66921"/>
                  </a:cubicBezTo>
                  <a:close/>
                  <a:moveTo>
                    <a:pt x="537695" y="0"/>
                  </a:moveTo>
                  <a:cubicBezTo>
                    <a:pt x="576335" y="0"/>
                    <a:pt x="611235" y="7436"/>
                    <a:pt x="644889" y="26025"/>
                  </a:cubicBezTo>
                  <a:cubicBezTo>
                    <a:pt x="724663" y="65682"/>
                    <a:pt x="773273" y="144996"/>
                    <a:pt x="773273" y="234225"/>
                  </a:cubicBezTo>
                  <a:cubicBezTo>
                    <a:pt x="773273" y="301146"/>
                    <a:pt x="743359" y="361871"/>
                    <a:pt x="697241" y="405246"/>
                  </a:cubicBezTo>
                  <a:lnTo>
                    <a:pt x="697241" y="343281"/>
                  </a:lnTo>
                  <a:cubicBezTo>
                    <a:pt x="697241" y="286274"/>
                    <a:pt x="651123" y="241660"/>
                    <a:pt x="595033" y="241660"/>
                  </a:cubicBezTo>
                  <a:lnTo>
                    <a:pt x="480359" y="241660"/>
                  </a:lnTo>
                  <a:cubicBezTo>
                    <a:pt x="424269" y="241660"/>
                    <a:pt x="378151" y="286274"/>
                    <a:pt x="378151" y="343281"/>
                  </a:cubicBezTo>
                  <a:lnTo>
                    <a:pt x="378151" y="405246"/>
                  </a:lnTo>
                  <a:cubicBezTo>
                    <a:pt x="330786" y="361871"/>
                    <a:pt x="302118" y="301146"/>
                    <a:pt x="302118" y="234225"/>
                  </a:cubicBezTo>
                  <a:cubicBezTo>
                    <a:pt x="302118" y="104100"/>
                    <a:pt x="406819" y="0"/>
                    <a:pt x="537695" y="0"/>
                  </a:cubicBezTo>
                  <a:close/>
                </a:path>
              </a:pathLst>
            </a:custGeom>
            <a:solidFill>
              <a:srgbClr val="D4E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60" name="Freeform 76">
              <a:extLst>
                <a:ext uri="{FF2B5EF4-FFF2-40B4-BE49-F238E27FC236}">
                  <a16:creationId xmlns:a16="http://schemas.microsoft.com/office/drawing/2014/main" id="{6F055CC1-8209-14EA-35AE-29F1C54BF29E}"/>
                </a:ext>
              </a:extLst>
            </p:cNvPr>
            <p:cNvSpPr/>
            <p:nvPr/>
          </p:nvSpPr>
          <p:spPr>
            <a:xfrm>
              <a:off x="16286634" y="1079317"/>
              <a:ext cx="1142554" cy="1141722"/>
            </a:xfrm>
            <a:custGeom>
              <a:avLst/>
              <a:gdLst>
                <a:gd name="connsiteX0" fmla="*/ 819910 w 1142554"/>
                <a:gd name="connsiteY0" fmla="*/ 914708 h 1141722"/>
                <a:gd name="connsiteX1" fmla="*/ 746734 w 1142554"/>
                <a:gd name="connsiteY1" fmla="*/ 987054 h 1141722"/>
                <a:gd name="connsiteX2" fmla="*/ 746734 w 1142554"/>
                <a:gd name="connsiteY2" fmla="*/ 1071872 h 1141722"/>
                <a:gd name="connsiteX3" fmla="*/ 746734 w 1142554"/>
                <a:gd name="connsiteY3" fmla="*/ 1073535 h 1141722"/>
                <a:gd name="connsiteX4" fmla="*/ 776670 w 1142554"/>
                <a:gd name="connsiteY4" fmla="*/ 1090166 h 1141722"/>
                <a:gd name="connsiteX5" fmla="*/ 776670 w 1142554"/>
                <a:gd name="connsiteY5" fmla="*/ 1021979 h 1141722"/>
                <a:gd name="connsiteX6" fmla="*/ 791638 w 1142554"/>
                <a:gd name="connsiteY6" fmla="*/ 1007011 h 1141722"/>
                <a:gd name="connsiteX7" fmla="*/ 806606 w 1142554"/>
                <a:gd name="connsiteY7" fmla="*/ 1021979 h 1141722"/>
                <a:gd name="connsiteX8" fmla="*/ 806606 w 1142554"/>
                <a:gd name="connsiteY8" fmla="*/ 1098481 h 1141722"/>
                <a:gd name="connsiteX9" fmla="*/ 805776 w 1142554"/>
                <a:gd name="connsiteY9" fmla="*/ 1100976 h 1141722"/>
                <a:gd name="connsiteX10" fmla="*/ 876456 w 1142554"/>
                <a:gd name="connsiteY10" fmla="*/ 1112618 h 1141722"/>
                <a:gd name="connsiteX11" fmla="*/ 947138 w 1142554"/>
                <a:gd name="connsiteY11" fmla="*/ 1101808 h 1141722"/>
                <a:gd name="connsiteX12" fmla="*/ 946308 w 1142554"/>
                <a:gd name="connsiteY12" fmla="*/ 1098481 h 1141722"/>
                <a:gd name="connsiteX13" fmla="*/ 946308 w 1142554"/>
                <a:gd name="connsiteY13" fmla="*/ 1021979 h 1141722"/>
                <a:gd name="connsiteX14" fmla="*/ 962106 w 1142554"/>
                <a:gd name="connsiteY14" fmla="*/ 1007011 h 1141722"/>
                <a:gd name="connsiteX15" fmla="*/ 976244 w 1142554"/>
                <a:gd name="connsiteY15" fmla="*/ 1021979 h 1141722"/>
                <a:gd name="connsiteX16" fmla="*/ 976244 w 1142554"/>
                <a:gd name="connsiteY16" fmla="*/ 1090166 h 1141722"/>
                <a:gd name="connsiteX17" fmla="*/ 1006178 w 1142554"/>
                <a:gd name="connsiteY17" fmla="*/ 1073535 h 1141722"/>
                <a:gd name="connsiteX18" fmla="*/ 1006178 w 1142554"/>
                <a:gd name="connsiteY18" fmla="*/ 1072704 h 1141722"/>
                <a:gd name="connsiteX19" fmla="*/ 1006178 w 1142554"/>
                <a:gd name="connsiteY19" fmla="*/ 987054 h 1141722"/>
                <a:gd name="connsiteX20" fmla="*/ 934666 w 1142554"/>
                <a:gd name="connsiteY20" fmla="*/ 914708 h 1141722"/>
                <a:gd name="connsiteX21" fmla="*/ 208720 w 1142554"/>
                <a:gd name="connsiteY21" fmla="*/ 914708 h 1141722"/>
                <a:gd name="connsiteX22" fmla="*/ 135543 w 1142554"/>
                <a:gd name="connsiteY22" fmla="*/ 987054 h 1141722"/>
                <a:gd name="connsiteX23" fmla="*/ 135543 w 1142554"/>
                <a:gd name="connsiteY23" fmla="*/ 1071872 h 1141722"/>
                <a:gd name="connsiteX24" fmla="*/ 135543 w 1142554"/>
                <a:gd name="connsiteY24" fmla="*/ 1073535 h 1141722"/>
                <a:gd name="connsiteX25" fmla="*/ 165479 w 1142554"/>
                <a:gd name="connsiteY25" fmla="*/ 1090166 h 1141722"/>
                <a:gd name="connsiteX26" fmla="*/ 165479 w 1142554"/>
                <a:gd name="connsiteY26" fmla="*/ 1021979 h 1141722"/>
                <a:gd name="connsiteX27" fmla="*/ 180447 w 1142554"/>
                <a:gd name="connsiteY27" fmla="*/ 1007011 h 1141722"/>
                <a:gd name="connsiteX28" fmla="*/ 195415 w 1142554"/>
                <a:gd name="connsiteY28" fmla="*/ 1021979 h 1141722"/>
                <a:gd name="connsiteX29" fmla="*/ 195415 w 1142554"/>
                <a:gd name="connsiteY29" fmla="*/ 1096060 h 1141722"/>
                <a:gd name="connsiteX30" fmla="*/ 195415 w 1142554"/>
                <a:gd name="connsiteY30" fmla="*/ 1098481 h 1141722"/>
                <a:gd name="connsiteX31" fmla="*/ 194583 w 1142554"/>
                <a:gd name="connsiteY31" fmla="*/ 1100976 h 1141722"/>
                <a:gd name="connsiteX32" fmla="*/ 265265 w 1142554"/>
                <a:gd name="connsiteY32" fmla="*/ 1112618 h 1141722"/>
                <a:gd name="connsiteX33" fmla="*/ 335948 w 1142554"/>
                <a:gd name="connsiteY33" fmla="*/ 1101808 h 1141722"/>
                <a:gd name="connsiteX34" fmla="*/ 335948 w 1142554"/>
                <a:gd name="connsiteY34" fmla="*/ 1098481 h 1141722"/>
                <a:gd name="connsiteX35" fmla="*/ 335948 w 1142554"/>
                <a:gd name="connsiteY35" fmla="*/ 1021979 h 1141722"/>
                <a:gd name="connsiteX36" fmla="*/ 350084 w 1142554"/>
                <a:gd name="connsiteY36" fmla="*/ 1007011 h 1141722"/>
                <a:gd name="connsiteX37" fmla="*/ 365051 w 1142554"/>
                <a:gd name="connsiteY37" fmla="*/ 1021979 h 1141722"/>
                <a:gd name="connsiteX38" fmla="*/ 365051 w 1142554"/>
                <a:gd name="connsiteY38" fmla="*/ 1090166 h 1141722"/>
                <a:gd name="connsiteX39" fmla="*/ 395819 w 1142554"/>
                <a:gd name="connsiteY39" fmla="*/ 1073535 h 1141722"/>
                <a:gd name="connsiteX40" fmla="*/ 394987 w 1142554"/>
                <a:gd name="connsiteY40" fmla="*/ 1072704 h 1141722"/>
                <a:gd name="connsiteX41" fmla="*/ 394987 w 1142554"/>
                <a:gd name="connsiteY41" fmla="*/ 987054 h 1141722"/>
                <a:gd name="connsiteX42" fmla="*/ 322642 w 1142554"/>
                <a:gd name="connsiteY42" fmla="*/ 914708 h 1141722"/>
                <a:gd name="connsiteX43" fmla="*/ 226092 w 1142554"/>
                <a:gd name="connsiteY43" fmla="*/ 914708 h 1141722"/>
                <a:gd name="connsiteX44" fmla="*/ 265327 w 1142554"/>
                <a:gd name="connsiteY44" fmla="*/ 738883 h 1141722"/>
                <a:gd name="connsiteX45" fmla="*/ 248446 w 1142554"/>
                <a:gd name="connsiteY45" fmla="*/ 742234 h 1141722"/>
                <a:gd name="connsiteX46" fmla="*/ 216280 w 1142554"/>
                <a:gd name="connsiteY46" fmla="*/ 791003 h 1141722"/>
                <a:gd name="connsiteX47" fmla="*/ 269160 w 1142554"/>
                <a:gd name="connsiteY47" fmla="*/ 842653 h 1141722"/>
                <a:gd name="connsiteX48" fmla="*/ 289164 w 1142554"/>
                <a:gd name="connsiteY48" fmla="*/ 838561 h 1141722"/>
                <a:gd name="connsiteX49" fmla="*/ 303608 w 1142554"/>
                <a:gd name="connsiteY49" fmla="*/ 828779 h 1141722"/>
                <a:gd name="connsiteX50" fmla="*/ 314647 w 1142554"/>
                <a:gd name="connsiteY50" fmla="*/ 812655 h 1141722"/>
                <a:gd name="connsiteX51" fmla="*/ 318864 w 1142554"/>
                <a:gd name="connsiteY51" fmla="*/ 791800 h 1141722"/>
                <a:gd name="connsiteX52" fmla="*/ 289885 w 1142554"/>
                <a:gd name="connsiteY52" fmla="*/ 745431 h 1141722"/>
                <a:gd name="connsiteX53" fmla="*/ 876682 w 1142554"/>
                <a:gd name="connsiteY53" fmla="*/ 738808 h 1141722"/>
                <a:gd name="connsiteX54" fmla="*/ 857332 w 1142554"/>
                <a:gd name="connsiteY54" fmla="*/ 742800 h 1141722"/>
                <a:gd name="connsiteX55" fmla="*/ 841382 w 1142554"/>
                <a:gd name="connsiteY55" fmla="*/ 753494 h 1141722"/>
                <a:gd name="connsiteX56" fmla="*/ 826010 w 1142554"/>
                <a:gd name="connsiteY56" fmla="*/ 791003 h 1141722"/>
                <a:gd name="connsiteX57" fmla="*/ 878892 w 1142554"/>
                <a:gd name="connsiteY57" fmla="*/ 842653 h 1141722"/>
                <a:gd name="connsiteX58" fmla="*/ 926450 w 1142554"/>
                <a:gd name="connsiteY58" fmla="*/ 811006 h 1141722"/>
                <a:gd name="connsiteX59" fmla="*/ 930430 w 1142554"/>
                <a:gd name="connsiteY59" fmla="*/ 791552 h 1141722"/>
                <a:gd name="connsiteX60" fmla="*/ 922532 w 1142554"/>
                <a:gd name="connsiteY60" fmla="*/ 764579 h 1141722"/>
                <a:gd name="connsiteX61" fmla="*/ 901522 w 1142554"/>
                <a:gd name="connsiteY61" fmla="*/ 745431 h 1141722"/>
                <a:gd name="connsiteX62" fmla="*/ 876682 w 1142554"/>
                <a:gd name="connsiteY62" fmla="*/ 738808 h 1141722"/>
                <a:gd name="connsiteX63" fmla="*/ 878892 w 1142554"/>
                <a:gd name="connsiteY63" fmla="*/ 708607 h 1141722"/>
                <a:gd name="connsiteX64" fmla="*/ 915786 w 1142554"/>
                <a:gd name="connsiteY64" fmla="*/ 717216 h 1141722"/>
                <a:gd name="connsiteX65" fmla="*/ 960058 w 1142554"/>
                <a:gd name="connsiteY65" fmla="*/ 791003 h 1141722"/>
                <a:gd name="connsiteX66" fmla="*/ 953602 w 1142554"/>
                <a:gd name="connsiteY66" fmla="*/ 822362 h 1141722"/>
                <a:gd name="connsiteX67" fmla="*/ 953288 w 1142554"/>
                <a:gd name="connsiteY67" fmla="*/ 822824 h 1141722"/>
                <a:gd name="connsiteX68" fmla="*/ 953064 w 1142554"/>
                <a:gd name="connsiteY68" fmla="*/ 823949 h 1141722"/>
                <a:gd name="connsiteX69" fmla="*/ 876682 w 1142554"/>
                <a:gd name="connsiteY69" fmla="*/ 874599 h 1141722"/>
                <a:gd name="connsiteX70" fmla="*/ 794712 w 1142554"/>
                <a:gd name="connsiteY70" fmla="*/ 791800 h 1141722"/>
                <a:gd name="connsiteX71" fmla="*/ 845012 w 1142554"/>
                <a:gd name="connsiteY71" fmla="*/ 715649 h 1141722"/>
                <a:gd name="connsiteX72" fmla="*/ 846420 w 1142554"/>
                <a:gd name="connsiteY72" fmla="*/ 715353 h 1141722"/>
                <a:gd name="connsiteX73" fmla="*/ 846822 w 1142554"/>
                <a:gd name="connsiteY73" fmla="*/ 715083 h 1141722"/>
                <a:gd name="connsiteX74" fmla="*/ 869962 w 1142554"/>
                <a:gd name="connsiteY74" fmla="*/ 710410 h 1141722"/>
                <a:gd name="connsiteX75" fmla="*/ 876682 w 1142554"/>
                <a:gd name="connsiteY75" fmla="*/ 708999 h 1141722"/>
                <a:gd name="connsiteX76" fmla="*/ 876798 w 1142554"/>
                <a:gd name="connsiteY76" fmla="*/ 709030 h 1141722"/>
                <a:gd name="connsiteX77" fmla="*/ 269160 w 1142554"/>
                <a:gd name="connsiteY77" fmla="*/ 708607 h 1141722"/>
                <a:gd name="connsiteX78" fmla="*/ 306054 w 1142554"/>
                <a:gd name="connsiteY78" fmla="*/ 717216 h 1141722"/>
                <a:gd name="connsiteX79" fmla="*/ 350326 w 1142554"/>
                <a:gd name="connsiteY79" fmla="*/ 791003 h 1141722"/>
                <a:gd name="connsiteX80" fmla="*/ 326345 w 1142554"/>
                <a:gd name="connsiteY80" fmla="*/ 848188 h 1141722"/>
                <a:gd name="connsiteX81" fmla="*/ 323737 w 1142554"/>
                <a:gd name="connsiteY81" fmla="*/ 849958 h 1141722"/>
                <a:gd name="connsiteX82" fmla="*/ 323521 w 1142554"/>
                <a:gd name="connsiteY82" fmla="*/ 850277 h 1141722"/>
                <a:gd name="connsiteX83" fmla="*/ 265045 w 1142554"/>
                <a:gd name="connsiteY83" fmla="*/ 874599 h 1141722"/>
                <a:gd name="connsiteX84" fmla="*/ 183075 w 1142554"/>
                <a:gd name="connsiteY84" fmla="*/ 791800 h 1141722"/>
                <a:gd name="connsiteX85" fmla="*/ 265045 w 1142554"/>
                <a:gd name="connsiteY85" fmla="*/ 708999 h 1141722"/>
                <a:gd name="connsiteX86" fmla="*/ 265993 w 1142554"/>
                <a:gd name="connsiteY86" fmla="*/ 709247 h 1141722"/>
                <a:gd name="connsiteX87" fmla="*/ 876456 w 1142554"/>
                <a:gd name="connsiteY87" fmla="*/ 640296 h 1141722"/>
                <a:gd name="connsiteX88" fmla="*/ 641128 w 1142554"/>
                <a:gd name="connsiteY88" fmla="*/ 876457 h 1141722"/>
                <a:gd name="connsiteX89" fmla="*/ 716798 w 1142554"/>
                <a:gd name="connsiteY89" fmla="*/ 1050252 h 1141722"/>
                <a:gd name="connsiteX90" fmla="*/ 716798 w 1142554"/>
                <a:gd name="connsiteY90" fmla="*/ 987054 h 1141722"/>
                <a:gd name="connsiteX91" fmla="*/ 819910 w 1142554"/>
                <a:gd name="connsiteY91" fmla="*/ 884772 h 1141722"/>
                <a:gd name="connsiteX92" fmla="*/ 934666 w 1142554"/>
                <a:gd name="connsiteY92" fmla="*/ 884772 h 1141722"/>
                <a:gd name="connsiteX93" fmla="*/ 1036946 w 1142554"/>
                <a:gd name="connsiteY93" fmla="*/ 987054 h 1141722"/>
                <a:gd name="connsiteX94" fmla="*/ 1036946 w 1142554"/>
                <a:gd name="connsiteY94" fmla="*/ 1050252 h 1141722"/>
                <a:gd name="connsiteX95" fmla="*/ 1112618 w 1142554"/>
                <a:gd name="connsiteY95" fmla="*/ 876457 h 1141722"/>
                <a:gd name="connsiteX96" fmla="*/ 985390 w 1142554"/>
                <a:gd name="connsiteY96" fmla="*/ 666905 h 1141722"/>
                <a:gd name="connsiteX97" fmla="*/ 876456 w 1142554"/>
                <a:gd name="connsiteY97" fmla="*/ 640296 h 1141722"/>
                <a:gd name="connsiteX98" fmla="*/ 265265 w 1142554"/>
                <a:gd name="connsiteY98" fmla="*/ 640296 h 1141722"/>
                <a:gd name="connsiteX99" fmla="*/ 29936 w 1142554"/>
                <a:gd name="connsiteY99" fmla="*/ 876457 h 1141722"/>
                <a:gd name="connsiteX100" fmla="*/ 106439 w 1142554"/>
                <a:gd name="connsiteY100" fmla="*/ 1050252 h 1141722"/>
                <a:gd name="connsiteX101" fmla="*/ 106439 w 1142554"/>
                <a:gd name="connsiteY101" fmla="*/ 987054 h 1141722"/>
                <a:gd name="connsiteX102" fmla="*/ 208720 w 1142554"/>
                <a:gd name="connsiteY102" fmla="*/ 884772 h 1141722"/>
                <a:gd name="connsiteX103" fmla="*/ 231155 w 1142554"/>
                <a:gd name="connsiteY103" fmla="*/ 884772 h 1141722"/>
                <a:gd name="connsiteX104" fmla="*/ 322642 w 1142554"/>
                <a:gd name="connsiteY104" fmla="*/ 884772 h 1141722"/>
                <a:gd name="connsiteX105" fmla="*/ 424924 w 1142554"/>
                <a:gd name="connsiteY105" fmla="*/ 987054 h 1141722"/>
                <a:gd name="connsiteX106" fmla="*/ 424924 w 1142554"/>
                <a:gd name="connsiteY106" fmla="*/ 1050252 h 1141722"/>
                <a:gd name="connsiteX107" fmla="*/ 501426 w 1142554"/>
                <a:gd name="connsiteY107" fmla="*/ 876457 h 1141722"/>
                <a:gd name="connsiteX108" fmla="*/ 374199 w 1142554"/>
                <a:gd name="connsiteY108" fmla="*/ 666905 h 1141722"/>
                <a:gd name="connsiteX109" fmla="*/ 321291 w 1142554"/>
                <a:gd name="connsiteY109" fmla="*/ 647052 h 1141722"/>
                <a:gd name="connsiteX110" fmla="*/ 272364 w 1142554"/>
                <a:gd name="connsiteY110" fmla="*/ 641152 h 1141722"/>
                <a:gd name="connsiteX111" fmla="*/ 513900 w 1142554"/>
                <a:gd name="connsiteY111" fmla="*/ 303517 h 1141722"/>
                <a:gd name="connsiteX112" fmla="*/ 441555 w 1142554"/>
                <a:gd name="connsiteY112" fmla="*/ 375862 h 1141722"/>
                <a:gd name="connsiteX113" fmla="*/ 441555 w 1142554"/>
                <a:gd name="connsiteY113" fmla="*/ 460680 h 1141722"/>
                <a:gd name="connsiteX114" fmla="*/ 441555 w 1142554"/>
                <a:gd name="connsiteY114" fmla="*/ 462344 h 1141722"/>
                <a:gd name="connsiteX115" fmla="*/ 471491 w 1142554"/>
                <a:gd name="connsiteY115" fmla="*/ 478975 h 1141722"/>
                <a:gd name="connsiteX116" fmla="*/ 471491 w 1142554"/>
                <a:gd name="connsiteY116" fmla="*/ 409956 h 1141722"/>
                <a:gd name="connsiteX117" fmla="*/ 486459 w 1142554"/>
                <a:gd name="connsiteY117" fmla="*/ 395819 h 1141722"/>
                <a:gd name="connsiteX118" fmla="*/ 501426 w 1142554"/>
                <a:gd name="connsiteY118" fmla="*/ 409956 h 1141722"/>
                <a:gd name="connsiteX119" fmla="*/ 501426 w 1142554"/>
                <a:gd name="connsiteY119" fmla="*/ 487290 h 1141722"/>
                <a:gd name="connsiteX120" fmla="*/ 501426 w 1142554"/>
                <a:gd name="connsiteY120" fmla="*/ 490616 h 1141722"/>
                <a:gd name="connsiteX121" fmla="*/ 571278 w 1142554"/>
                <a:gd name="connsiteY121" fmla="*/ 501426 h 1141722"/>
                <a:gd name="connsiteX122" fmla="*/ 641958 w 1142554"/>
                <a:gd name="connsiteY122" fmla="*/ 490616 h 1141722"/>
                <a:gd name="connsiteX123" fmla="*/ 641128 w 1142554"/>
                <a:gd name="connsiteY123" fmla="*/ 487290 h 1141722"/>
                <a:gd name="connsiteX124" fmla="*/ 641128 w 1142554"/>
                <a:gd name="connsiteY124" fmla="*/ 409956 h 1141722"/>
                <a:gd name="connsiteX125" fmla="*/ 656096 w 1142554"/>
                <a:gd name="connsiteY125" fmla="*/ 395819 h 1141722"/>
                <a:gd name="connsiteX126" fmla="*/ 671064 w 1142554"/>
                <a:gd name="connsiteY126" fmla="*/ 409956 h 1141722"/>
                <a:gd name="connsiteX127" fmla="*/ 671064 w 1142554"/>
                <a:gd name="connsiteY127" fmla="*/ 478975 h 1141722"/>
                <a:gd name="connsiteX128" fmla="*/ 701830 w 1142554"/>
                <a:gd name="connsiteY128" fmla="*/ 462344 h 1141722"/>
                <a:gd name="connsiteX129" fmla="*/ 701830 w 1142554"/>
                <a:gd name="connsiteY129" fmla="*/ 461512 h 1141722"/>
                <a:gd name="connsiteX130" fmla="*/ 701830 w 1142554"/>
                <a:gd name="connsiteY130" fmla="*/ 375862 h 1141722"/>
                <a:gd name="connsiteX131" fmla="*/ 628654 w 1142554"/>
                <a:gd name="connsiteY131" fmla="*/ 303517 h 1141722"/>
                <a:gd name="connsiteX132" fmla="*/ 571280 w 1142554"/>
                <a:gd name="connsiteY132" fmla="*/ 128391 h 1141722"/>
                <a:gd name="connsiteX133" fmla="*/ 518400 w 1142554"/>
                <a:gd name="connsiteY133" fmla="*/ 181272 h 1141722"/>
                <a:gd name="connsiteX134" fmla="*/ 571280 w 1142554"/>
                <a:gd name="connsiteY134" fmla="*/ 232922 h 1141722"/>
                <a:gd name="connsiteX135" fmla="*/ 622932 w 1142554"/>
                <a:gd name="connsiteY135" fmla="*/ 181272 h 1141722"/>
                <a:gd name="connsiteX136" fmla="*/ 595876 w 1142554"/>
                <a:gd name="connsiteY136" fmla="*/ 134540 h 1141722"/>
                <a:gd name="connsiteX137" fmla="*/ 571280 w 1142554"/>
                <a:gd name="connsiteY137" fmla="*/ 128391 h 1141722"/>
                <a:gd name="connsiteX138" fmla="*/ 571278 w 1142554"/>
                <a:gd name="connsiteY138" fmla="*/ 98195 h 1141722"/>
                <a:gd name="connsiteX139" fmla="*/ 609366 w 1142554"/>
                <a:gd name="connsiteY139" fmla="*/ 107302 h 1141722"/>
                <a:gd name="connsiteX140" fmla="*/ 654078 w 1142554"/>
                <a:gd name="connsiteY140" fmla="*/ 180993 h 1141722"/>
                <a:gd name="connsiteX141" fmla="*/ 571278 w 1142554"/>
                <a:gd name="connsiteY141" fmla="*/ 262962 h 1141722"/>
                <a:gd name="connsiteX142" fmla="*/ 488477 w 1142554"/>
                <a:gd name="connsiteY142" fmla="*/ 180993 h 1141722"/>
                <a:gd name="connsiteX143" fmla="*/ 571278 w 1142554"/>
                <a:gd name="connsiteY143" fmla="*/ 98195 h 1141722"/>
                <a:gd name="connsiteX144" fmla="*/ 571278 w 1142554"/>
                <a:gd name="connsiteY144" fmla="*/ 29936 h 1141722"/>
                <a:gd name="connsiteX145" fmla="*/ 335948 w 1142554"/>
                <a:gd name="connsiteY145" fmla="*/ 265265 h 1141722"/>
                <a:gd name="connsiteX146" fmla="*/ 411619 w 1142554"/>
                <a:gd name="connsiteY146" fmla="*/ 439060 h 1141722"/>
                <a:gd name="connsiteX147" fmla="*/ 411619 w 1142554"/>
                <a:gd name="connsiteY147" fmla="*/ 375862 h 1141722"/>
                <a:gd name="connsiteX148" fmla="*/ 513900 w 1142554"/>
                <a:gd name="connsiteY148" fmla="*/ 273581 h 1141722"/>
                <a:gd name="connsiteX149" fmla="*/ 628654 w 1142554"/>
                <a:gd name="connsiteY149" fmla="*/ 273581 h 1141722"/>
                <a:gd name="connsiteX150" fmla="*/ 730936 w 1142554"/>
                <a:gd name="connsiteY150" fmla="*/ 375862 h 1141722"/>
                <a:gd name="connsiteX151" fmla="*/ 730936 w 1142554"/>
                <a:gd name="connsiteY151" fmla="*/ 439060 h 1141722"/>
                <a:gd name="connsiteX152" fmla="*/ 807438 w 1142554"/>
                <a:gd name="connsiteY152" fmla="*/ 265265 h 1141722"/>
                <a:gd name="connsiteX153" fmla="*/ 679378 w 1142554"/>
                <a:gd name="connsiteY153" fmla="*/ 55714 h 1141722"/>
                <a:gd name="connsiteX154" fmla="*/ 571278 w 1142554"/>
                <a:gd name="connsiteY154" fmla="*/ 29936 h 1141722"/>
                <a:gd name="connsiteX155" fmla="*/ 571278 w 1142554"/>
                <a:gd name="connsiteY155" fmla="*/ 0 h 1141722"/>
                <a:gd name="connsiteX156" fmla="*/ 693516 w 1142554"/>
                <a:gd name="connsiteY156" fmla="*/ 29104 h 1141722"/>
                <a:gd name="connsiteX157" fmla="*/ 837374 w 1142554"/>
                <a:gd name="connsiteY157" fmla="*/ 265265 h 1141722"/>
                <a:gd name="connsiteX158" fmla="*/ 586246 w 1142554"/>
                <a:gd name="connsiteY158" fmla="*/ 530531 h 1141722"/>
                <a:gd name="connsiteX159" fmla="*/ 586246 w 1142554"/>
                <a:gd name="connsiteY159" fmla="*/ 564625 h 1141722"/>
                <a:gd name="connsiteX160" fmla="*/ 612854 w 1142554"/>
                <a:gd name="connsiteY160" fmla="*/ 603707 h 1141722"/>
                <a:gd name="connsiteX161" fmla="*/ 609528 w 1142554"/>
                <a:gd name="connsiteY161" fmla="*/ 619507 h 1141722"/>
                <a:gd name="connsiteX162" fmla="*/ 684368 w 1142554"/>
                <a:gd name="connsiteY162" fmla="*/ 694347 h 1141722"/>
                <a:gd name="connsiteX163" fmla="*/ 876456 w 1142554"/>
                <a:gd name="connsiteY163" fmla="*/ 611191 h 1141722"/>
                <a:gd name="connsiteX164" fmla="*/ 998694 w 1142554"/>
                <a:gd name="connsiteY164" fmla="*/ 640296 h 1141722"/>
                <a:gd name="connsiteX165" fmla="*/ 1142554 w 1142554"/>
                <a:gd name="connsiteY165" fmla="*/ 876457 h 1141722"/>
                <a:gd name="connsiteX166" fmla="*/ 876456 w 1142554"/>
                <a:gd name="connsiteY166" fmla="*/ 1141722 h 1141722"/>
                <a:gd name="connsiteX167" fmla="*/ 611192 w 1142554"/>
                <a:gd name="connsiteY167" fmla="*/ 876457 h 1141722"/>
                <a:gd name="connsiteX168" fmla="*/ 664410 w 1142554"/>
                <a:gd name="connsiteY168" fmla="*/ 716798 h 1141722"/>
                <a:gd name="connsiteX169" fmla="*/ 588740 w 1142554"/>
                <a:gd name="connsiteY169" fmla="*/ 641127 h 1141722"/>
                <a:gd name="connsiteX170" fmla="*/ 571278 w 1142554"/>
                <a:gd name="connsiteY170" fmla="*/ 645285 h 1141722"/>
                <a:gd name="connsiteX171" fmla="*/ 553814 w 1142554"/>
                <a:gd name="connsiteY171" fmla="*/ 641959 h 1141722"/>
                <a:gd name="connsiteX172" fmla="*/ 478143 w 1142554"/>
                <a:gd name="connsiteY172" fmla="*/ 717630 h 1141722"/>
                <a:gd name="connsiteX173" fmla="*/ 531362 w 1142554"/>
                <a:gd name="connsiteY173" fmla="*/ 876457 h 1141722"/>
                <a:gd name="connsiteX174" fmla="*/ 265265 w 1142554"/>
                <a:gd name="connsiteY174" fmla="*/ 1141722 h 1141722"/>
                <a:gd name="connsiteX175" fmla="*/ 0 w 1142554"/>
                <a:gd name="connsiteY175" fmla="*/ 876457 h 1141722"/>
                <a:gd name="connsiteX176" fmla="*/ 265265 w 1142554"/>
                <a:gd name="connsiteY176" fmla="*/ 611191 h 1141722"/>
                <a:gd name="connsiteX177" fmla="*/ 277197 w 1142554"/>
                <a:gd name="connsiteY177" fmla="*/ 612583 h 1141722"/>
                <a:gd name="connsiteX178" fmla="*/ 328567 w 1142554"/>
                <a:gd name="connsiteY178" fmla="*/ 618572 h 1141722"/>
                <a:gd name="connsiteX179" fmla="*/ 387503 w 1142554"/>
                <a:gd name="connsiteY179" fmla="*/ 640296 h 1141722"/>
                <a:gd name="connsiteX180" fmla="*/ 459017 w 1142554"/>
                <a:gd name="connsiteY180" fmla="*/ 694347 h 1141722"/>
                <a:gd name="connsiteX181" fmla="*/ 533026 w 1142554"/>
                <a:gd name="connsiteY181" fmla="*/ 620339 h 1141722"/>
                <a:gd name="connsiteX182" fmla="*/ 529700 w 1142554"/>
                <a:gd name="connsiteY182" fmla="*/ 603707 h 1141722"/>
                <a:gd name="connsiteX183" fmla="*/ 556310 w 1142554"/>
                <a:gd name="connsiteY183" fmla="*/ 564625 h 1141722"/>
                <a:gd name="connsiteX184" fmla="*/ 556310 w 1142554"/>
                <a:gd name="connsiteY184" fmla="*/ 530531 h 1141722"/>
                <a:gd name="connsiteX185" fmla="*/ 325592 w 1142554"/>
                <a:gd name="connsiteY185" fmla="*/ 365182 h 1141722"/>
                <a:gd name="connsiteX186" fmla="*/ 321403 w 1142554"/>
                <a:gd name="connsiteY186" fmla="*/ 351254 h 1141722"/>
                <a:gd name="connsiteX187" fmla="*/ 311071 w 1142554"/>
                <a:gd name="connsiteY187" fmla="*/ 316909 h 1141722"/>
                <a:gd name="connsiteX188" fmla="*/ 306012 w 1142554"/>
                <a:gd name="connsiteY188" fmla="*/ 265265 h 1141722"/>
                <a:gd name="connsiteX189" fmla="*/ 571278 w 1142554"/>
                <a:gd name="connsiteY189" fmla="*/ 0 h 11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</a:cxnLst>
              <a:rect l="l" t="t" r="r" b="b"/>
              <a:pathLst>
                <a:path w="1142554" h="1141722">
                  <a:moveTo>
                    <a:pt x="819910" y="914708"/>
                  </a:moveTo>
                  <a:cubicBezTo>
                    <a:pt x="779996" y="914708"/>
                    <a:pt x="746734" y="947139"/>
                    <a:pt x="746734" y="987054"/>
                  </a:cubicBezTo>
                  <a:lnTo>
                    <a:pt x="746734" y="1071872"/>
                  </a:lnTo>
                  <a:cubicBezTo>
                    <a:pt x="746734" y="1072704"/>
                    <a:pt x="746734" y="1072704"/>
                    <a:pt x="746734" y="1073535"/>
                  </a:cubicBezTo>
                  <a:cubicBezTo>
                    <a:pt x="755882" y="1079356"/>
                    <a:pt x="766692" y="1085177"/>
                    <a:pt x="776670" y="1090166"/>
                  </a:cubicBezTo>
                  <a:lnTo>
                    <a:pt x="776670" y="1021979"/>
                  </a:lnTo>
                  <a:cubicBezTo>
                    <a:pt x="776670" y="1013663"/>
                    <a:pt x="783324" y="1007011"/>
                    <a:pt x="791638" y="1007011"/>
                  </a:cubicBezTo>
                  <a:cubicBezTo>
                    <a:pt x="799954" y="1007011"/>
                    <a:pt x="806606" y="1013663"/>
                    <a:pt x="806606" y="1021979"/>
                  </a:cubicBezTo>
                  <a:lnTo>
                    <a:pt x="806606" y="1098481"/>
                  </a:lnTo>
                  <a:cubicBezTo>
                    <a:pt x="806606" y="1099313"/>
                    <a:pt x="806606" y="1100145"/>
                    <a:pt x="805776" y="1100976"/>
                  </a:cubicBezTo>
                  <a:cubicBezTo>
                    <a:pt x="828228" y="1108460"/>
                    <a:pt x="852342" y="1112618"/>
                    <a:pt x="876456" y="1112618"/>
                  </a:cubicBezTo>
                  <a:cubicBezTo>
                    <a:pt x="901404" y="1112618"/>
                    <a:pt x="925518" y="1108460"/>
                    <a:pt x="947138" y="1101808"/>
                  </a:cubicBezTo>
                  <a:cubicBezTo>
                    <a:pt x="947138" y="1100976"/>
                    <a:pt x="946308" y="1099313"/>
                    <a:pt x="946308" y="1098481"/>
                  </a:cubicBezTo>
                  <a:lnTo>
                    <a:pt x="946308" y="1021979"/>
                  </a:lnTo>
                  <a:cubicBezTo>
                    <a:pt x="946308" y="1013663"/>
                    <a:pt x="952960" y="1007011"/>
                    <a:pt x="962106" y="1007011"/>
                  </a:cubicBezTo>
                  <a:cubicBezTo>
                    <a:pt x="969590" y="1007011"/>
                    <a:pt x="976244" y="1013663"/>
                    <a:pt x="976244" y="1021979"/>
                  </a:cubicBezTo>
                  <a:lnTo>
                    <a:pt x="976244" y="1090166"/>
                  </a:lnTo>
                  <a:cubicBezTo>
                    <a:pt x="987054" y="1085177"/>
                    <a:pt x="997032" y="1079356"/>
                    <a:pt x="1006178" y="1073535"/>
                  </a:cubicBezTo>
                  <a:lnTo>
                    <a:pt x="1006178" y="1072704"/>
                  </a:lnTo>
                  <a:lnTo>
                    <a:pt x="1006178" y="987054"/>
                  </a:lnTo>
                  <a:cubicBezTo>
                    <a:pt x="1006178" y="947139"/>
                    <a:pt x="973748" y="914708"/>
                    <a:pt x="934666" y="914708"/>
                  </a:cubicBezTo>
                  <a:close/>
                  <a:moveTo>
                    <a:pt x="208720" y="914708"/>
                  </a:moveTo>
                  <a:cubicBezTo>
                    <a:pt x="168806" y="914708"/>
                    <a:pt x="135543" y="947139"/>
                    <a:pt x="135543" y="987054"/>
                  </a:cubicBezTo>
                  <a:lnTo>
                    <a:pt x="135543" y="1071872"/>
                  </a:lnTo>
                  <a:cubicBezTo>
                    <a:pt x="135543" y="1072704"/>
                    <a:pt x="135543" y="1072704"/>
                    <a:pt x="135543" y="1073535"/>
                  </a:cubicBezTo>
                  <a:cubicBezTo>
                    <a:pt x="145522" y="1079356"/>
                    <a:pt x="155501" y="1085177"/>
                    <a:pt x="165479" y="1090166"/>
                  </a:cubicBezTo>
                  <a:lnTo>
                    <a:pt x="165479" y="1021979"/>
                  </a:lnTo>
                  <a:cubicBezTo>
                    <a:pt x="165479" y="1013663"/>
                    <a:pt x="172963" y="1007011"/>
                    <a:pt x="180447" y="1007011"/>
                  </a:cubicBezTo>
                  <a:cubicBezTo>
                    <a:pt x="188763" y="1007011"/>
                    <a:pt x="195415" y="1013663"/>
                    <a:pt x="195415" y="1021979"/>
                  </a:cubicBezTo>
                  <a:lnTo>
                    <a:pt x="195415" y="1096060"/>
                  </a:lnTo>
                  <a:lnTo>
                    <a:pt x="195415" y="1098481"/>
                  </a:lnTo>
                  <a:cubicBezTo>
                    <a:pt x="195415" y="1099313"/>
                    <a:pt x="195415" y="1100145"/>
                    <a:pt x="194583" y="1100976"/>
                  </a:cubicBezTo>
                  <a:cubicBezTo>
                    <a:pt x="217035" y="1108460"/>
                    <a:pt x="241151" y="1112618"/>
                    <a:pt x="265265" y="1112618"/>
                  </a:cubicBezTo>
                  <a:cubicBezTo>
                    <a:pt x="290212" y="1112618"/>
                    <a:pt x="313496" y="1108460"/>
                    <a:pt x="335948" y="1101808"/>
                  </a:cubicBezTo>
                  <a:cubicBezTo>
                    <a:pt x="335948" y="1100976"/>
                    <a:pt x="335948" y="1099313"/>
                    <a:pt x="335948" y="1098481"/>
                  </a:cubicBezTo>
                  <a:lnTo>
                    <a:pt x="335948" y="1021979"/>
                  </a:lnTo>
                  <a:cubicBezTo>
                    <a:pt x="335948" y="1013663"/>
                    <a:pt x="342600" y="1007011"/>
                    <a:pt x="350084" y="1007011"/>
                  </a:cubicBezTo>
                  <a:cubicBezTo>
                    <a:pt x="358399" y="1007011"/>
                    <a:pt x="365051" y="1013663"/>
                    <a:pt x="365051" y="1021979"/>
                  </a:cubicBezTo>
                  <a:lnTo>
                    <a:pt x="365051" y="1090166"/>
                  </a:lnTo>
                  <a:cubicBezTo>
                    <a:pt x="375862" y="1085177"/>
                    <a:pt x="385841" y="1079356"/>
                    <a:pt x="395819" y="1073535"/>
                  </a:cubicBezTo>
                  <a:lnTo>
                    <a:pt x="394987" y="1072704"/>
                  </a:lnTo>
                  <a:lnTo>
                    <a:pt x="394987" y="987054"/>
                  </a:lnTo>
                  <a:cubicBezTo>
                    <a:pt x="394987" y="947139"/>
                    <a:pt x="362557" y="914708"/>
                    <a:pt x="322642" y="914708"/>
                  </a:cubicBezTo>
                  <a:lnTo>
                    <a:pt x="226092" y="914708"/>
                  </a:lnTo>
                  <a:close/>
                  <a:moveTo>
                    <a:pt x="265327" y="738883"/>
                  </a:moveTo>
                  <a:lnTo>
                    <a:pt x="248446" y="742234"/>
                  </a:lnTo>
                  <a:cubicBezTo>
                    <a:pt x="229423" y="750189"/>
                    <a:pt x="216280" y="768867"/>
                    <a:pt x="216280" y="791003"/>
                  </a:cubicBezTo>
                  <a:cubicBezTo>
                    <a:pt x="216280" y="819288"/>
                    <a:pt x="239646" y="842653"/>
                    <a:pt x="269160" y="842653"/>
                  </a:cubicBezTo>
                  <a:cubicBezTo>
                    <a:pt x="276232" y="842653"/>
                    <a:pt x="282995" y="841193"/>
                    <a:pt x="289164" y="838561"/>
                  </a:cubicBezTo>
                  <a:lnTo>
                    <a:pt x="303608" y="828779"/>
                  </a:lnTo>
                  <a:lnTo>
                    <a:pt x="314647" y="812655"/>
                  </a:lnTo>
                  <a:cubicBezTo>
                    <a:pt x="317363" y="806289"/>
                    <a:pt x="318864" y="799251"/>
                    <a:pt x="318864" y="791800"/>
                  </a:cubicBezTo>
                  <a:cubicBezTo>
                    <a:pt x="318864" y="771927"/>
                    <a:pt x="307272" y="754539"/>
                    <a:pt x="289885" y="745431"/>
                  </a:cubicBezTo>
                  <a:close/>
                  <a:moveTo>
                    <a:pt x="876682" y="738808"/>
                  </a:moveTo>
                  <a:lnTo>
                    <a:pt x="857332" y="742800"/>
                  </a:lnTo>
                  <a:lnTo>
                    <a:pt x="841382" y="753494"/>
                  </a:lnTo>
                  <a:cubicBezTo>
                    <a:pt x="831852" y="763025"/>
                    <a:pt x="826010" y="776245"/>
                    <a:pt x="826010" y="791003"/>
                  </a:cubicBezTo>
                  <a:cubicBezTo>
                    <a:pt x="826010" y="819288"/>
                    <a:pt x="849376" y="842653"/>
                    <a:pt x="878892" y="842653"/>
                  </a:cubicBezTo>
                  <a:cubicBezTo>
                    <a:pt x="900106" y="842653"/>
                    <a:pt x="918552" y="829510"/>
                    <a:pt x="926450" y="811006"/>
                  </a:cubicBezTo>
                  <a:lnTo>
                    <a:pt x="930430" y="791552"/>
                  </a:lnTo>
                  <a:lnTo>
                    <a:pt x="922532" y="764579"/>
                  </a:lnTo>
                  <a:cubicBezTo>
                    <a:pt x="917460" y="756609"/>
                    <a:pt x="910216" y="749985"/>
                    <a:pt x="901522" y="745431"/>
                  </a:cubicBezTo>
                  <a:cubicBezTo>
                    <a:pt x="894070" y="741291"/>
                    <a:pt x="885790" y="738808"/>
                    <a:pt x="876682" y="738808"/>
                  </a:cubicBezTo>
                  <a:close/>
                  <a:moveTo>
                    <a:pt x="878892" y="708607"/>
                  </a:moveTo>
                  <a:cubicBezTo>
                    <a:pt x="891190" y="708607"/>
                    <a:pt x="904716" y="711067"/>
                    <a:pt x="915786" y="717216"/>
                  </a:cubicBezTo>
                  <a:cubicBezTo>
                    <a:pt x="942840" y="731973"/>
                    <a:pt x="960058" y="759028"/>
                    <a:pt x="960058" y="791003"/>
                  </a:cubicBezTo>
                  <a:cubicBezTo>
                    <a:pt x="960058" y="802071"/>
                    <a:pt x="957752" y="812678"/>
                    <a:pt x="953602" y="822362"/>
                  </a:cubicBezTo>
                  <a:lnTo>
                    <a:pt x="953288" y="822824"/>
                  </a:lnTo>
                  <a:lnTo>
                    <a:pt x="953064" y="823949"/>
                  </a:lnTo>
                  <a:cubicBezTo>
                    <a:pt x="940644" y="853641"/>
                    <a:pt x="911458" y="874599"/>
                    <a:pt x="876682" y="874599"/>
                  </a:cubicBezTo>
                  <a:cubicBezTo>
                    <a:pt x="831970" y="874599"/>
                    <a:pt x="794712" y="837339"/>
                    <a:pt x="794712" y="791800"/>
                  </a:cubicBezTo>
                  <a:cubicBezTo>
                    <a:pt x="794712" y="758265"/>
                    <a:pt x="815670" y="728457"/>
                    <a:pt x="845012" y="715649"/>
                  </a:cubicBezTo>
                  <a:lnTo>
                    <a:pt x="846420" y="715353"/>
                  </a:lnTo>
                  <a:lnTo>
                    <a:pt x="846822" y="715083"/>
                  </a:lnTo>
                  <a:lnTo>
                    <a:pt x="869962" y="710410"/>
                  </a:lnTo>
                  <a:lnTo>
                    <a:pt x="876682" y="708999"/>
                  </a:lnTo>
                  <a:lnTo>
                    <a:pt x="876798" y="709030"/>
                  </a:lnTo>
                  <a:close/>
                  <a:moveTo>
                    <a:pt x="269160" y="708607"/>
                  </a:moveTo>
                  <a:cubicBezTo>
                    <a:pt x="281458" y="708607"/>
                    <a:pt x="294986" y="711067"/>
                    <a:pt x="306054" y="717216"/>
                  </a:cubicBezTo>
                  <a:cubicBezTo>
                    <a:pt x="333109" y="731973"/>
                    <a:pt x="350326" y="759028"/>
                    <a:pt x="350326" y="791003"/>
                  </a:cubicBezTo>
                  <a:cubicBezTo>
                    <a:pt x="350326" y="813139"/>
                    <a:pt x="341103" y="833430"/>
                    <a:pt x="326345" y="848188"/>
                  </a:cubicBezTo>
                  <a:lnTo>
                    <a:pt x="323737" y="849958"/>
                  </a:lnTo>
                  <a:lnTo>
                    <a:pt x="323521" y="850277"/>
                  </a:lnTo>
                  <a:cubicBezTo>
                    <a:pt x="308514" y="865284"/>
                    <a:pt x="287815" y="874599"/>
                    <a:pt x="265045" y="874599"/>
                  </a:cubicBezTo>
                  <a:cubicBezTo>
                    <a:pt x="219506" y="874599"/>
                    <a:pt x="183075" y="837339"/>
                    <a:pt x="183075" y="791800"/>
                  </a:cubicBezTo>
                  <a:cubicBezTo>
                    <a:pt x="183075" y="747087"/>
                    <a:pt x="219506" y="708999"/>
                    <a:pt x="265045" y="708999"/>
                  </a:cubicBezTo>
                  <a:lnTo>
                    <a:pt x="265993" y="709247"/>
                  </a:lnTo>
                  <a:close/>
                  <a:moveTo>
                    <a:pt x="876456" y="640296"/>
                  </a:moveTo>
                  <a:cubicBezTo>
                    <a:pt x="746734" y="640296"/>
                    <a:pt x="641128" y="746735"/>
                    <a:pt x="641128" y="876457"/>
                  </a:cubicBezTo>
                  <a:cubicBezTo>
                    <a:pt x="641128" y="945476"/>
                    <a:pt x="670232" y="1007011"/>
                    <a:pt x="716798" y="1050252"/>
                  </a:cubicBezTo>
                  <a:lnTo>
                    <a:pt x="716798" y="987054"/>
                  </a:lnTo>
                  <a:cubicBezTo>
                    <a:pt x="716798" y="930508"/>
                    <a:pt x="763366" y="884772"/>
                    <a:pt x="819910" y="884772"/>
                  </a:cubicBezTo>
                  <a:lnTo>
                    <a:pt x="934666" y="884772"/>
                  </a:lnTo>
                  <a:cubicBezTo>
                    <a:pt x="990380" y="884772"/>
                    <a:pt x="1036946" y="930508"/>
                    <a:pt x="1036946" y="987054"/>
                  </a:cubicBezTo>
                  <a:lnTo>
                    <a:pt x="1036946" y="1050252"/>
                  </a:lnTo>
                  <a:cubicBezTo>
                    <a:pt x="1083514" y="1007011"/>
                    <a:pt x="1112618" y="945476"/>
                    <a:pt x="1112618" y="876457"/>
                  </a:cubicBezTo>
                  <a:cubicBezTo>
                    <a:pt x="1112618" y="788312"/>
                    <a:pt x="1064388" y="707652"/>
                    <a:pt x="985390" y="666905"/>
                  </a:cubicBezTo>
                  <a:cubicBezTo>
                    <a:pt x="951296" y="649443"/>
                    <a:pt x="914708" y="640296"/>
                    <a:pt x="876456" y="640296"/>
                  </a:cubicBezTo>
                  <a:close/>
                  <a:moveTo>
                    <a:pt x="265265" y="640296"/>
                  </a:moveTo>
                  <a:cubicBezTo>
                    <a:pt x="135543" y="640296"/>
                    <a:pt x="29936" y="746735"/>
                    <a:pt x="29936" y="876457"/>
                  </a:cubicBezTo>
                  <a:cubicBezTo>
                    <a:pt x="29936" y="945476"/>
                    <a:pt x="59872" y="1007011"/>
                    <a:pt x="106439" y="1050252"/>
                  </a:cubicBezTo>
                  <a:lnTo>
                    <a:pt x="106439" y="987054"/>
                  </a:lnTo>
                  <a:cubicBezTo>
                    <a:pt x="106439" y="930508"/>
                    <a:pt x="152174" y="884772"/>
                    <a:pt x="208720" y="884772"/>
                  </a:cubicBezTo>
                  <a:lnTo>
                    <a:pt x="231155" y="884772"/>
                  </a:lnTo>
                  <a:lnTo>
                    <a:pt x="322642" y="884772"/>
                  </a:lnTo>
                  <a:cubicBezTo>
                    <a:pt x="379189" y="884772"/>
                    <a:pt x="424924" y="930508"/>
                    <a:pt x="424924" y="987054"/>
                  </a:cubicBezTo>
                  <a:lnTo>
                    <a:pt x="424924" y="1050252"/>
                  </a:lnTo>
                  <a:cubicBezTo>
                    <a:pt x="472322" y="1007011"/>
                    <a:pt x="501426" y="945476"/>
                    <a:pt x="501426" y="876457"/>
                  </a:cubicBezTo>
                  <a:cubicBezTo>
                    <a:pt x="501426" y="788312"/>
                    <a:pt x="452365" y="707652"/>
                    <a:pt x="374199" y="666905"/>
                  </a:cubicBezTo>
                  <a:cubicBezTo>
                    <a:pt x="357152" y="658174"/>
                    <a:pt x="339481" y="651522"/>
                    <a:pt x="321291" y="647052"/>
                  </a:cubicBezTo>
                  <a:lnTo>
                    <a:pt x="272364" y="641152"/>
                  </a:lnTo>
                  <a:close/>
                  <a:moveTo>
                    <a:pt x="513900" y="303517"/>
                  </a:moveTo>
                  <a:cubicBezTo>
                    <a:pt x="473985" y="303517"/>
                    <a:pt x="441555" y="335947"/>
                    <a:pt x="441555" y="375862"/>
                  </a:cubicBezTo>
                  <a:lnTo>
                    <a:pt x="441555" y="460680"/>
                  </a:lnTo>
                  <a:cubicBezTo>
                    <a:pt x="441555" y="461512"/>
                    <a:pt x="441555" y="461512"/>
                    <a:pt x="441555" y="462344"/>
                  </a:cubicBezTo>
                  <a:cubicBezTo>
                    <a:pt x="450702" y="468164"/>
                    <a:pt x="460680" y="473985"/>
                    <a:pt x="471491" y="478975"/>
                  </a:cubicBezTo>
                  <a:lnTo>
                    <a:pt x="471491" y="409956"/>
                  </a:lnTo>
                  <a:cubicBezTo>
                    <a:pt x="471491" y="402472"/>
                    <a:pt x="478143" y="395819"/>
                    <a:pt x="486459" y="395819"/>
                  </a:cubicBezTo>
                  <a:cubicBezTo>
                    <a:pt x="493942" y="395819"/>
                    <a:pt x="501426" y="402472"/>
                    <a:pt x="501426" y="409956"/>
                  </a:cubicBezTo>
                  <a:lnTo>
                    <a:pt x="501426" y="487290"/>
                  </a:lnTo>
                  <a:cubicBezTo>
                    <a:pt x="501426" y="488122"/>
                    <a:pt x="501426" y="489785"/>
                    <a:pt x="501426" y="490616"/>
                  </a:cubicBezTo>
                  <a:cubicBezTo>
                    <a:pt x="523048" y="497269"/>
                    <a:pt x="546330" y="501426"/>
                    <a:pt x="571278" y="501426"/>
                  </a:cubicBezTo>
                  <a:cubicBezTo>
                    <a:pt x="596224" y="501426"/>
                    <a:pt x="619506" y="498100"/>
                    <a:pt x="641958" y="490616"/>
                  </a:cubicBezTo>
                  <a:cubicBezTo>
                    <a:pt x="641128" y="489785"/>
                    <a:pt x="641128" y="488122"/>
                    <a:pt x="641128" y="487290"/>
                  </a:cubicBezTo>
                  <a:lnTo>
                    <a:pt x="641128" y="409956"/>
                  </a:lnTo>
                  <a:cubicBezTo>
                    <a:pt x="641128" y="402472"/>
                    <a:pt x="647780" y="395819"/>
                    <a:pt x="656096" y="395819"/>
                  </a:cubicBezTo>
                  <a:cubicBezTo>
                    <a:pt x="664410" y="395819"/>
                    <a:pt x="671064" y="402472"/>
                    <a:pt x="671064" y="409956"/>
                  </a:cubicBezTo>
                  <a:lnTo>
                    <a:pt x="671064" y="478975"/>
                  </a:lnTo>
                  <a:cubicBezTo>
                    <a:pt x="681874" y="473985"/>
                    <a:pt x="691852" y="468996"/>
                    <a:pt x="701830" y="462344"/>
                  </a:cubicBezTo>
                  <a:cubicBezTo>
                    <a:pt x="701830" y="462344"/>
                    <a:pt x="701830" y="462344"/>
                    <a:pt x="701830" y="461512"/>
                  </a:cubicBezTo>
                  <a:lnTo>
                    <a:pt x="701830" y="375862"/>
                  </a:lnTo>
                  <a:cubicBezTo>
                    <a:pt x="701830" y="335947"/>
                    <a:pt x="668570" y="303517"/>
                    <a:pt x="628654" y="303517"/>
                  </a:cubicBezTo>
                  <a:close/>
                  <a:moveTo>
                    <a:pt x="571280" y="128391"/>
                  </a:moveTo>
                  <a:cubicBezTo>
                    <a:pt x="541766" y="128391"/>
                    <a:pt x="518400" y="151757"/>
                    <a:pt x="518400" y="181272"/>
                  </a:cubicBezTo>
                  <a:cubicBezTo>
                    <a:pt x="518400" y="209557"/>
                    <a:pt x="541766" y="232922"/>
                    <a:pt x="571280" y="232922"/>
                  </a:cubicBezTo>
                  <a:cubicBezTo>
                    <a:pt x="599566" y="232922"/>
                    <a:pt x="622932" y="209557"/>
                    <a:pt x="622932" y="181272"/>
                  </a:cubicBezTo>
                  <a:cubicBezTo>
                    <a:pt x="622932" y="160365"/>
                    <a:pt x="611864" y="143148"/>
                    <a:pt x="595876" y="134540"/>
                  </a:cubicBezTo>
                  <a:cubicBezTo>
                    <a:pt x="587268" y="129621"/>
                    <a:pt x="579888" y="128391"/>
                    <a:pt x="571280" y="128391"/>
                  </a:cubicBezTo>
                  <a:close/>
                  <a:moveTo>
                    <a:pt x="571278" y="98195"/>
                  </a:moveTo>
                  <a:cubicBezTo>
                    <a:pt x="584526" y="98195"/>
                    <a:pt x="597774" y="101506"/>
                    <a:pt x="609366" y="107302"/>
                  </a:cubicBezTo>
                  <a:cubicBezTo>
                    <a:pt x="636690" y="121378"/>
                    <a:pt x="654078" y="149529"/>
                    <a:pt x="654078" y="180993"/>
                  </a:cubicBezTo>
                  <a:cubicBezTo>
                    <a:pt x="654078" y="226531"/>
                    <a:pt x="616818" y="262962"/>
                    <a:pt x="571278" y="262962"/>
                  </a:cubicBezTo>
                  <a:cubicBezTo>
                    <a:pt x="526566" y="262962"/>
                    <a:pt x="488477" y="226531"/>
                    <a:pt x="488477" y="180993"/>
                  </a:cubicBezTo>
                  <a:cubicBezTo>
                    <a:pt x="488477" y="134626"/>
                    <a:pt x="526566" y="98195"/>
                    <a:pt x="571278" y="98195"/>
                  </a:cubicBezTo>
                  <a:close/>
                  <a:moveTo>
                    <a:pt x="571278" y="29936"/>
                  </a:moveTo>
                  <a:cubicBezTo>
                    <a:pt x="441555" y="29936"/>
                    <a:pt x="335948" y="135543"/>
                    <a:pt x="335948" y="265265"/>
                  </a:cubicBezTo>
                  <a:cubicBezTo>
                    <a:pt x="335948" y="334285"/>
                    <a:pt x="365051" y="395819"/>
                    <a:pt x="411619" y="439060"/>
                  </a:cubicBezTo>
                  <a:lnTo>
                    <a:pt x="411619" y="375862"/>
                  </a:lnTo>
                  <a:cubicBezTo>
                    <a:pt x="411619" y="319317"/>
                    <a:pt x="458186" y="273581"/>
                    <a:pt x="513900" y="273581"/>
                  </a:cubicBezTo>
                  <a:lnTo>
                    <a:pt x="628654" y="273581"/>
                  </a:lnTo>
                  <a:cubicBezTo>
                    <a:pt x="685200" y="273581"/>
                    <a:pt x="730936" y="319317"/>
                    <a:pt x="730936" y="375862"/>
                  </a:cubicBezTo>
                  <a:lnTo>
                    <a:pt x="730936" y="439060"/>
                  </a:lnTo>
                  <a:cubicBezTo>
                    <a:pt x="777502" y="395819"/>
                    <a:pt x="807438" y="334285"/>
                    <a:pt x="807438" y="265265"/>
                  </a:cubicBezTo>
                  <a:cubicBezTo>
                    <a:pt x="807438" y="177121"/>
                    <a:pt x="758376" y="96460"/>
                    <a:pt x="679378" y="55714"/>
                  </a:cubicBezTo>
                  <a:cubicBezTo>
                    <a:pt x="646118" y="38252"/>
                    <a:pt x="609528" y="29936"/>
                    <a:pt x="571278" y="29936"/>
                  </a:cubicBezTo>
                  <a:close/>
                  <a:moveTo>
                    <a:pt x="571278" y="0"/>
                  </a:moveTo>
                  <a:cubicBezTo>
                    <a:pt x="613686" y="0"/>
                    <a:pt x="655264" y="9979"/>
                    <a:pt x="693516" y="29104"/>
                  </a:cubicBezTo>
                  <a:cubicBezTo>
                    <a:pt x="781660" y="74840"/>
                    <a:pt x="837374" y="165479"/>
                    <a:pt x="837374" y="265265"/>
                  </a:cubicBezTo>
                  <a:cubicBezTo>
                    <a:pt x="837374" y="406630"/>
                    <a:pt x="725946" y="522215"/>
                    <a:pt x="586246" y="530531"/>
                  </a:cubicBezTo>
                  <a:lnTo>
                    <a:pt x="586246" y="564625"/>
                  </a:lnTo>
                  <a:cubicBezTo>
                    <a:pt x="602044" y="570446"/>
                    <a:pt x="612854" y="585414"/>
                    <a:pt x="612854" y="603707"/>
                  </a:cubicBezTo>
                  <a:cubicBezTo>
                    <a:pt x="612854" y="608697"/>
                    <a:pt x="612022" y="614518"/>
                    <a:pt x="609528" y="619507"/>
                  </a:cubicBezTo>
                  <a:lnTo>
                    <a:pt x="684368" y="694347"/>
                  </a:lnTo>
                  <a:cubicBezTo>
                    <a:pt x="732598" y="643622"/>
                    <a:pt x="800786" y="611191"/>
                    <a:pt x="876456" y="611191"/>
                  </a:cubicBezTo>
                  <a:cubicBezTo>
                    <a:pt x="918866" y="611191"/>
                    <a:pt x="961276" y="621170"/>
                    <a:pt x="998694" y="640296"/>
                  </a:cubicBezTo>
                  <a:cubicBezTo>
                    <a:pt x="1087672" y="686863"/>
                    <a:pt x="1142554" y="776671"/>
                    <a:pt x="1142554" y="876457"/>
                  </a:cubicBezTo>
                  <a:cubicBezTo>
                    <a:pt x="1142554" y="1022810"/>
                    <a:pt x="1023642" y="1141722"/>
                    <a:pt x="876456" y="1141722"/>
                  </a:cubicBezTo>
                  <a:cubicBezTo>
                    <a:pt x="730104" y="1141722"/>
                    <a:pt x="611192" y="1022810"/>
                    <a:pt x="611192" y="876457"/>
                  </a:cubicBezTo>
                  <a:cubicBezTo>
                    <a:pt x="611192" y="816585"/>
                    <a:pt x="631150" y="761703"/>
                    <a:pt x="664410" y="716798"/>
                  </a:cubicBezTo>
                  <a:lnTo>
                    <a:pt x="588740" y="641127"/>
                  </a:lnTo>
                  <a:cubicBezTo>
                    <a:pt x="583750" y="643622"/>
                    <a:pt x="577098" y="645285"/>
                    <a:pt x="571278" y="645285"/>
                  </a:cubicBezTo>
                  <a:cubicBezTo>
                    <a:pt x="565456" y="645285"/>
                    <a:pt x="558804" y="643622"/>
                    <a:pt x="553814" y="641959"/>
                  </a:cubicBezTo>
                  <a:lnTo>
                    <a:pt x="478143" y="717630"/>
                  </a:lnTo>
                  <a:cubicBezTo>
                    <a:pt x="512236" y="762534"/>
                    <a:pt x="531362" y="817416"/>
                    <a:pt x="531362" y="876457"/>
                  </a:cubicBezTo>
                  <a:cubicBezTo>
                    <a:pt x="531362" y="1022810"/>
                    <a:pt x="411619" y="1141722"/>
                    <a:pt x="265265" y="1141722"/>
                  </a:cubicBezTo>
                  <a:cubicBezTo>
                    <a:pt x="119743" y="1141722"/>
                    <a:pt x="0" y="1022810"/>
                    <a:pt x="0" y="876457"/>
                  </a:cubicBezTo>
                  <a:cubicBezTo>
                    <a:pt x="0" y="730104"/>
                    <a:pt x="119743" y="611191"/>
                    <a:pt x="265265" y="611191"/>
                  </a:cubicBezTo>
                  <a:lnTo>
                    <a:pt x="277197" y="612583"/>
                  </a:lnTo>
                  <a:lnTo>
                    <a:pt x="328567" y="618572"/>
                  </a:lnTo>
                  <a:cubicBezTo>
                    <a:pt x="349045" y="623457"/>
                    <a:pt x="368794" y="630733"/>
                    <a:pt x="387503" y="640296"/>
                  </a:cubicBezTo>
                  <a:cubicBezTo>
                    <a:pt x="414945" y="654432"/>
                    <a:pt x="438228" y="672727"/>
                    <a:pt x="459017" y="694347"/>
                  </a:cubicBezTo>
                  <a:lnTo>
                    <a:pt x="533026" y="620339"/>
                  </a:lnTo>
                  <a:cubicBezTo>
                    <a:pt x="530532" y="615350"/>
                    <a:pt x="529700" y="609528"/>
                    <a:pt x="529700" y="603707"/>
                  </a:cubicBezTo>
                  <a:cubicBezTo>
                    <a:pt x="529700" y="585414"/>
                    <a:pt x="540510" y="570446"/>
                    <a:pt x="556310" y="564625"/>
                  </a:cubicBezTo>
                  <a:lnTo>
                    <a:pt x="556310" y="530531"/>
                  </a:lnTo>
                  <a:cubicBezTo>
                    <a:pt x="452157" y="524294"/>
                    <a:pt x="363441" y="457718"/>
                    <a:pt x="325592" y="365182"/>
                  </a:cubicBezTo>
                  <a:lnTo>
                    <a:pt x="321403" y="351254"/>
                  </a:lnTo>
                  <a:lnTo>
                    <a:pt x="311071" y="316909"/>
                  </a:lnTo>
                  <a:cubicBezTo>
                    <a:pt x="307752" y="300204"/>
                    <a:pt x="306012" y="282936"/>
                    <a:pt x="306012" y="265265"/>
                  </a:cubicBezTo>
                  <a:cubicBezTo>
                    <a:pt x="306012" y="118912"/>
                    <a:pt x="424924" y="0"/>
                    <a:pt x="571278" y="0"/>
                  </a:cubicBezTo>
                  <a:close/>
                </a:path>
              </a:pathLst>
            </a:custGeom>
            <a:solidFill>
              <a:srgbClr val="111340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s-ES_tradnl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Lucida Sans" pitchFamily="2"/>
              </a:endParaRPr>
            </a:p>
          </p:txBody>
        </p:sp>
      </p:grpSp>
      <p:grpSp>
        <p:nvGrpSpPr>
          <p:cNvPr id="61" name="Group 77">
            <a:extLst>
              <a:ext uri="{FF2B5EF4-FFF2-40B4-BE49-F238E27FC236}">
                <a16:creationId xmlns:a16="http://schemas.microsoft.com/office/drawing/2014/main" id="{B97F41B2-C7AC-E32C-31E3-B970CCB3F8E7}"/>
              </a:ext>
            </a:extLst>
          </p:cNvPr>
          <p:cNvGrpSpPr/>
          <p:nvPr/>
        </p:nvGrpSpPr>
        <p:grpSpPr>
          <a:xfrm>
            <a:off x="5882803" y="9621007"/>
            <a:ext cx="928327" cy="971621"/>
            <a:chOff x="5882803" y="9621007"/>
            <a:chExt cx="928327" cy="971621"/>
          </a:xfrm>
        </p:grpSpPr>
        <p:sp>
          <p:nvSpPr>
            <p:cNvPr id="62" name="Freeform 177">
              <a:extLst>
                <a:ext uri="{FF2B5EF4-FFF2-40B4-BE49-F238E27FC236}">
                  <a16:creationId xmlns:a16="http://schemas.microsoft.com/office/drawing/2014/main" id="{FF18AAFB-7B86-790D-FBC3-605CE28F9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305" y="10302142"/>
              <a:ext cx="142819" cy="65917"/>
            </a:xfrm>
            <a:custGeom>
              <a:avLst/>
              <a:gdLst>
                <a:gd name="T0" fmla="*/ 0 w 115"/>
                <a:gd name="T1" fmla="*/ 3 h 54"/>
                <a:gd name="T2" fmla="*/ 0 w 115"/>
                <a:gd name="T3" fmla="*/ 50 h 54"/>
                <a:gd name="T4" fmla="*/ 0 w 115"/>
                <a:gd name="T5" fmla="*/ 50 h 54"/>
                <a:gd name="T6" fmla="*/ 3 w 115"/>
                <a:gd name="T7" fmla="*/ 53 h 54"/>
                <a:gd name="T8" fmla="*/ 111 w 115"/>
                <a:gd name="T9" fmla="*/ 53 h 54"/>
                <a:gd name="T10" fmla="*/ 111 w 115"/>
                <a:gd name="T11" fmla="*/ 53 h 54"/>
                <a:gd name="T12" fmla="*/ 114 w 115"/>
                <a:gd name="T13" fmla="*/ 50 h 54"/>
                <a:gd name="T14" fmla="*/ 114 w 115"/>
                <a:gd name="T15" fmla="*/ 3 h 54"/>
                <a:gd name="T16" fmla="*/ 114 w 115"/>
                <a:gd name="T17" fmla="*/ 3 h 54"/>
                <a:gd name="T18" fmla="*/ 111 w 115"/>
                <a:gd name="T19" fmla="*/ 0 h 54"/>
                <a:gd name="T20" fmla="*/ 3 w 115"/>
                <a:gd name="T21" fmla="*/ 0 h 54"/>
                <a:gd name="T22" fmla="*/ 3 w 115"/>
                <a:gd name="T23" fmla="*/ 0 h 54"/>
                <a:gd name="T24" fmla="*/ 0 w 115"/>
                <a:gd name="T2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54">
                  <a:moveTo>
                    <a:pt x="0" y="3"/>
                  </a:moveTo>
                  <a:lnTo>
                    <a:pt x="0" y="50"/>
                  </a:lnTo>
                  <a:lnTo>
                    <a:pt x="0" y="50"/>
                  </a:lnTo>
                  <a:cubicBezTo>
                    <a:pt x="0" y="52"/>
                    <a:pt x="1" y="53"/>
                    <a:pt x="3" y="53"/>
                  </a:cubicBezTo>
                  <a:lnTo>
                    <a:pt x="111" y="53"/>
                  </a:lnTo>
                  <a:lnTo>
                    <a:pt x="111" y="53"/>
                  </a:lnTo>
                  <a:cubicBezTo>
                    <a:pt x="112" y="53"/>
                    <a:pt x="114" y="52"/>
                    <a:pt x="114" y="50"/>
                  </a:cubicBezTo>
                  <a:lnTo>
                    <a:pt x="114" y="3"/>
                  </a:lnTo>
                  <a:lnTo>
                    <a:pt x="114" y="3"/>
                  </a:lnTo>
                  <a:cubicBezTo>
                    <a:pt x="114" y="1"/>
                    <a:pt x="112" y="0"/>
                    <a:pt x="111" y="0"/>
                  </a:cubicBezTo>
                  <a:lnTo>
                    <a:pt x="3" y="0"/>
                  </a:lnTo>
                  <a:lnTo>
                    <a:pt x="3" y="0"/>
                  </a:lnTo>
                  <a:cubicBezTo>
                    <a:pt x="1" y="0"/>
                    <a:pt x="0" y="1"/>
                    <a:pt x="0" y="3"/>
                  </a:cubicBezTo>
                </a:path>
              </a:pathLst>
            </a:custGeom>
            <a:solidFill>
              <a:srgbClr val="59AB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63" name="Freeform 178">
              <a:extLst>
                <a:ext uri="{FF2B5EF4-FFF2-40B4-BE49-F238E27FC236}">
                  <a16:creationId xmlns:a16="http://schemas.microsoft.com/office/drawing/2014/main" id="{D3B87D95-8193-0861-14A0-FEB998EB6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8874" y="10494397"/>
              <a:ext cx="164791" cy="65917"/>
            </a:xfrm>
            <a:custGeom>
              <a:avLst/>
              <a:gdLst>
                <a:gd name="T0" fmla="*/ 0 w 134"/>
                <a:gd name="T1" fmla="*/ 53 h 54"/>
                <a:gd name="T2" fmla="*/ 133 w 134"/>
                <a:gd name="T3" fmla="*/ 53 h 54"/>
                <a:gd name="T4" fmla="*/ 133 w 134"/>
                <a:gd name="T5" fmla="*/ 0 h 54"/>
                <a:gd name="T6" fmla="*/ 0 w 134"/>
                <a:gd name="T7" fmla="*/ 0 h 54"/>
                <a:gd name="T8" fmla="*/ 0 w 134"/>
                <a:gd name="T9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54">
                  <a:moveTo>
                    <a:pt x="0" y="53"/>
                  </a:moveTo>
                  <a:lnTo>
                    <a:pt x="133" y="53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53"/>
                  </a:lnTo>
                </a:path>
              </a:pathLst>
            </a:custGeom>
            <a:solidFill>
              <a:srgbClr val="75CF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64" name="Freeform 179">
              <a:extLst>
                <a:ext uri="{FF2B5EF4-FFF2-40B4-BE49-F238E27FC236}">
                  <a16:creationId xmlns:a16="http://schemas.microsoft.com/office/drawing/2014/main" id="{5D71F86D-3C80-7E75-13D8-B2D2E0CA5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5764" y="10494397"/>
              <a:ext cx="164791" cy="65917"/>
            </a:xfrm>
            <a:custGeom>
              <a:avLst/>
              <a:gdLst>
                <a:gd name="T0" fmla="*/ 0 w 134"/>
                <a:gd name="T1" fmla="*/ 53 h 54"/>
                <a:gd name="T2" fmla="*/ 133 w 134"/>
                <a:gd name="T3" fmla="*/ 53 h 54"/>
                <a:gd name="T4" fmla="*/ 133 w 134"/>
                <a:gd name="T5" fmla="*/ 0 h 54"/>
                <a:gd name="T6" fmla="*/ 0 w 134"/>
                <a:gd name="T7" fmla="*/ 0 h 54"/>
                <a:gd name="T8" fmla="*/ 0 w 134"/>
                <a:gd name="T9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54">
                  <a:moveTo>
                    <a:pt x="0" y="53"/>
                  </a:moveTo>
                  <a:lnTo>
                    <a:pt x="133" y="53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53"/>
                  </a:lnTo>
                </a:path>
              </a:pathLst>
            </a:custGeom>
            <a:solidFill>
              <a:srgbClr val="F84C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65" name="Freeform 180">
              <a:extLst>
                <a:ext uri="{FF2B5EF4-FFF2-40B4-BE49-F238E27FC236}">
                  <a16:creationId xmlns:a16="http://schemas.microsoft.com/office/drawing/2014/main" id="{531FDA6F-82B8-206F-FA5E-DFF9553C7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2666" y="9807770"/>
              <a:ext cx="785507" cy="340569"/>
            </a:xfrm>
            <a:custGeom>
              <a:avLst/>
              <a:gdLst>
                <a:gd name="T0" fmla="*/ 1 w 632"/>
                <a:gd name="T1" fmla="*/ 268 h 272"/>
                <a:gd name="T2" fmla="*/ 1 w 632"/>
                <a:gd name="T3" fmla="*/ 268 h 272"/>
                <a:gd name="T4" fmla="*/ 10 w 632"/>
                <a:gd name="T5" fmla="*/ 271 h 272"/>
                <a:gd name="T6" fmla="*/ 564 w 632"/>
                <a:gd name="T7" fmla="*/ 271 h 272"/>
                <a:gd name="T8" fmla="*/ 564 w 632"/>
                <a:gd name="T9" fmla="*/ 271 h 272"/>
                <a:gd name="T10" fmla="*/ 568 w 632"/>
                <a:gd name="T11" fmla="*/ 270 h 272"/>
                <a:gd name="T12" fmla="*/ 569 w 632"/>
                <a:gd name="T13" fmla="*/ 270 h 272"/>
                <a:gd name="T14" fmla="*/ 569 w 632"/>
                <a:gd name="T15" fmla="*/ 270 h 272"/>
                <a:gd name="T16" fmla="*/ 569 w 632"/>
                <a:gd name="T17" fmla="*/ 270 h 272"/>
                <a:gd name="T18" fmla="*/ 582 w 632"/>
                <a:gd name="T19" fmla="*/ 260 h 272"/>
                <a:gd name="T20" fmla="*/ 631 w 632"/>
                <a:gd name="T21" fmla="*/ 7 h 272"/>
                <a:gd name="T22" fmla="*/ 631 w 632"/>
                <a:gd name="T23" fmla="*/ 7 h 272"/>
                <a:gd name="T24" fmla="*/ 630 w 632"/>
                <a:gd name="T25" fmla="*/ 4 h 272"/>
                <a:gd name="T26" fmla="*/ 630 w 632"/>
                <a:gd name="T27" fmla="*/ 4 h 272"/>
                <a:gd name="T28" fmla="*/ 621 w 632"/>
                <a:gd name="T29" fmla="*/ 0 h 272"/>
                <a:gd name="T30" fmla="*/ 603 w 632"/>
                <a:gd name="T31" fmla="*/ 0 h 272"/>
                <a:gd name="T32" fmla="*/ 67 w 632"/>
                <a:gd name="T33" fmla="*/ 0 h 272"/>
                <a:gd name="T34" fmla="*/ 67 w 632"/>
                <a:gd name="T35" fmla="*/ 0 h 272"/>
                <a:gd name="T36" fmla="*/ 49 w 632"/>
                <a:gd name="T37" fmla="*/ 11 h 272"/>
                <a:gd name="T38" fmla="*/ 0 w 632"/>
                <a:gd name="T39" fmla="*/ 265 h 272"/>
                <a:gd name="T40" fmla="*/ 0 w 632"/>
                <a:gd name="T41" fmla="*/ 265 h 272"/>
                <a:gd name="T42" fmla="*/ 0 w 632"/>
                <a:gd name="T43" fmla="*/ 266 h 272"/>
                <a:gd name="T44" fmla="*/ 0 w 632"/>
                <a:gd name="T45" fmla="*/ 266 h 272"/>
                <a:gd name="T46" fmla="*/ 0 w 632"/>
                <a:gd name="T47" fmla="*/ 267 h 272"/>
                <a:gd name="T48" fmla="*/ 0 w 632"/>
                <a:gd name="T49" fmla="*/ 267 h 272"/>
                <a:gd name="T50" fmla="*/ 0 w 632"/>
                <a:gd name="T51" fmla="*/ 267 h 272"/>
                <a:gd name="T52" fmla="*/ 1 w 632"/>
                <a:gd name="T53" fmla="*/ 26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2" h="272">
                  <a:moveTo>
                    <a:pt x="1" y="268"/>
                  </a:moveTo>
                  <a:lnTo>
                    <a:pt x="1" y="268"/>
                  </a:lnTo>
                  <a:cubicBezTo>
                    <a:pt x="2" y="269"/>
                    <a:pt x="5" y="271"/>
                    <a:pt x="10" y="271"/>
                  </a:cubicBezTo>
                  <a:lnTo>
                    <a:pt x="564" y="271"/>
                  </a:lnTo>
                  <a:lnTo>
                    <a:pt x="564" y="271"/>
                  </a:lnTo>
                  <a:cubicBezTo>
                    <a:pt x="566" y="271"/>
                    <a:pt x="567" y="271"/>
                    <a:pt x="568" y="270"/>
                  </a:cubicBezTo>
                  <a:lnTo>
                    <a:pt x="569" y="270"/>
                  </a:lnTo>
                  <a:lnTo>
                    <a:pt x="569" y="270"/>
                  </a:lnTo>
                  <a:lnTo>
                    <a:pt x="569" y="270"/>
                  </a:lnTo>
                  <a:cubicBezTo>
                    <a:pt x="576" y="268"/>
                    <a:pt x="581" y="264"/>
                    <a:pt x="582" y="260"/>
                  </a:cubicBezTo>
                  <a:lnTo>
                    <a:pt x="631" y="7"/>
                  </a:lnTo>
                  <a:lnTo>
                    <a:pt x="631" y="7"/>
                  </a:lnTo>
                  <a:cubicBezTo>
                    <a:pt x="631" y="5"/>
                    <a:pt x="631" y="5"/>
                    <a:pt x="630" y="4"/>
                  </a:cubicBezTo>
                  <a:lnTo>
                    <a:pt x="630" y="4"/>
                  </a:lnTo>
                  <a:cubicBezTo>
                    <a:pt x="629" y="2"/>
                    <a:pt x="625" y="0"/>
                    <a:pt x="621" y="0"/>
                  </a:cubicBezTo>
                  <a:lnTo>
                    <a:pt x="603" y="0"/>
                  </a:lnTo>
                  <a:lnTo>
                    <a:pt x="67" y="0"/>
                  </a:lnTo>
                  <a:lnTo>
                    <a:pt x="67" y="0"/>
                  </a:lnTo>
                  <a:cubicBezTo>
                    <a:pt x="58" y="0"/>
                    <a:pt x="50" y="6"/>
                    <a:pt x="49" y="11"/>
                  </a:cubicBezTo>
                  <a:lnTo>
                    <a:pt x="0" y="265"/>
                  </a:lnTo>
                  <a:lnTo>
                    <a:pt x="0" y="265"/>
                  </a:lnTo>
                  <a:cubicBezTo>
                    <a:pt x="0" y="265"/>
                    <a:pt x="0" y="265"/>
                    <a:pt x="0" y="266"/>
                  </a:cubicBezTo>
                  <a:lnTo>
                    <a:pt x="0" y="266"/>
                  </a:lnTo>
                  <a:cubicBezTo>
                    <a:pt x="0" y="266"/>
                    <a:pt x="0" y="266"/>
                    <a:pt x="0" y="267"/>
                  </a:cubicBezTo>
                  <a:lnTo>
                    <a:pt x="0" y="267"/>
                  </a:lnTo>
                  <a:lnTo>
                    <a:pt x="0" y="267"/>
                  </a:lnTo>
                  <a:cubicBezTo>
                    <a:pt x="0" y="267"/>
                    <a:pt x="0" y="267"/>
                    <a:pt x="1" y="268"/>
                  </a:cubicBezTo>
                </a:path>
              </a:pathLst>
            </a:custGeom>
            <a:solidFill>
              <a:srgbClr val="FFC94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66" name="Freeform 181">
              <a:extLst>
                <a:ext uri="{FF2B5EF4-FFF2-40B4-BE49-F238E27FC236}">
                  <a16:creationId xmlns:a16="http://schemas.microsoft.com/office/drawing/2014/main" id="{39DA45CD-8ECF-B50B-9275-FCE06A9C1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7174" y="9653964"/>
              <a:ext cx="725082" cy="357047"/>
            </a:xfrm>
            <a:custGeom>
              <a:avLst/>
              <a:gdLst>
                <a:gd name="T0" fmla="*/ 71 w 584"/>
                <a:gd name="T1" fmla="*/ 104 h 288"/>
                <a:gd name="T2" fmla="*/ 583 w 584"/>
                <a:gd name="T3" fmla="*/ 104 h 288"/>
                <a:gd name="T4" fmla="*/ 583 w 584"/>
                <a:gd name="T5" fmla="*/ 72 h 288"/>
                <a:gd name="T6" fmla="*/ 583 w 584"/>
                <a:gd name="T7" fmla="*/ 72 h 288"/>
                <a:gd name="T8" fmla="*/ 570 w 584"/>
                <a:gd name="T9" fmla="*/ 57 h 288"/>
                <a:gd name="T10" fmla="*/ 203 w 584"/>
                <a:gd name="T11" fmla="*/ 57 h 288"/>
                <a:gd name="T12" fmla="*/ 163 w 584"/>
                <a:gd name="T13" fmla="*/ 6 h 288"/>
                <a:gd name="T14" fmla="*/ 163 w 584"/>
                <a:gd name="T15" fmla="*/ 6 h 288"/>
                <a:gd name="T16" fmla="*/ 151 w 584"/>
                <a:gd name="T17" fmla="*/ 0 h 288"/>
                <a:gd name="T18" fmla="*/ 17 w 584"/>
                <a:gd name="T19" fmla="*/ 0 h 288"/>
                <a:gd name="T20" fmla="*/ 17 w 584"/>
                <a:gd name="T21" fmla="*/ 0 h 288"/>
                <a:gd name="T22" fmla="*/ 0 w 584"/>
                <a:gd name="T23" fmla="*/ 16 h 288"/>
                <a:gd name="T24" fmla="*/ 0 w 584"/>
                <a:gd name="T25" fmla="*/ 287 h 288"/>
                <a:gd name="T26" fmla="*/ 30 w 584"/>
                <a:gd name="T27" fmla="*/ 134 h 288"/>
                <a:gd name="T28" fmla="*/ 30 w 584"/>
                <a:gd name="T29" fmla="*/ 134 h 288"/>
                <a:gd name="T30" fmla="*/ 71 w 584"/>
                <a:gd name="T31" fmla="*/ 10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4" h="288">
                  <a:moveTo>
                    <a:pt x="71" y="104"/>
                  </a:moveTo>
                  <a:lnTo>
                    <a:pt x="583" y="104"/>
                  </a:lnTo>
                  <a:lnTo>
                    <a:pt x="583" y="72"/>
                  </a:lnTo>
                  <a:lnTo>
                    <a:pt x="583" y="72"/>
                  </a:lnTo>
                  <a:cubicBezTo>
                    <a:pt x="583" y="64"/>
                    <a:pt x="577" y="57"/>
                    <a:pt x="570" y="57"/>
                  </a:cubicBezTo>
                  <a:lnTo>
                    <a:pt x="203" y="57"/>
                  </a:lnTo>
                  <a:lnTo>
                    <a:pt x="163" y="6"/>
                  </a:lnTo>
                  <a:lnTo>
                    <a:pt x="163" y="6"/>
                  </a:lnTo>
                  <a:cubicBezTo>
                    <a:pt x="160" y="3"/>
                    <a:pt x="155" y="0"/>
                    <a:pt x="151" y="0"/>
                  </a:cubicBezTo>
                  <a:lnTo>
                    <a:pt x="17" y="0"/>
                  </a:lnTo>
                  <a:lnTo>
                    <a:pt x="17" y="0"/>
                  </a:lnTo>
                  <a:cubicBezTo>
                    <a:pt x="8" y="0"/>
                    <a:pt x="0" y="7"/>
                    <a:pt x="0" y="16"/>
                  </a:cubicBezTo>
                  <a:lnTo>
                    <a:pt x="0" y="287"/>
                  </a:lnTo>
                  <a:lnTo>
                    <a:pt x="30" y="134"/>
                  </a:lnTo>
                  <a:lnTo>
                    <a:pt x="30" y="134"/>
                  </a:lnTo>
                  <a:cubicBezTo>
                    <a:pt x="32" y="116"/>
                    <a:pt x="50" y="104"/>
                    <a:pt x="71" y="104"/>
                  </a:cubicBezTo>
                </a:path>
              </a:pathLst>
            </a:custGeom>
            <a:solidFill>
              <a:srgbClr val="F9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1134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3599" dirty="0">
                <a:latin typeface="Poppins" pitchFamily="2" charset="77"/>
              </a:endParaRPr>
            </a:p>
          </p:txBody>
        </p:sp>
        <p:sp>
          <p:nvSpPr>
            <p:cNvPr id="67" name="Freeform 83">
              <a:extLst>
                <a:ext uri="{FF2B5EF4-FFF2-40B4-BE49-F238E27FC236}">
                  <a16:creationId xmlns:a16="http://schemas.microsoft.com/office/drawing/2014/main" id="{2E97D927-F24D-DA5D-CC1D-156099526767}"/>
                </a:ext>
              </a:extLst>
            </p:cNvPr>
            <p:cNvSpPr/>
            <p:nvPr/>
          </p:nvSpPr>
          <p:spPr>
            <a:xfrm>
              <a:off x="5882803" y="9621007"/>
              <a:ext cx="928327" cy="971621"/>
            </a:xfrm>
            <a:custGeom>
              <a:avLst/>
              <a:gdLst>
                <a:gd name="connsiteX0" fmla="*/ 1096559 w 1389058"/>
                <a:gd name="connsiteY0" fmla="*/ 1310696 h 1453839"/>
                <a:gd name="connsiteX1" fmla="*/ 1096559 w 1389058"/>
                <a:gd name="connsiteY1" fmla="*/ 1409029 h 1453839"/>
                <a:gd name="connsiteX2" fmla="*/ 1344250 w 1389058"/>
                <a:gd name="connsiteY2" fmla="*/ 1409029 h 1453839"/>
                <a:gd name="connsiteX3" fmla="*/ 1344250 w 1389058"/>
                <a:gd name="connsiteY3" fmla="*/ 1310696 h 1453839"/>
                <a:gd name="connsiteX4" fmla="*/ 44809 w 1389058"/>
                <a:gd name="connsiteY4" fmla="*/ 1310696 h 1453839"/>
                <a:gd name="connsiteX5" fmla="*/ 44809 w 1389058"/>
                <a:gd name="connsiteY5" fmla="*/ 1409029 h 1453839"/>
                <a:gd name="connsiteX6" fmla="*/ 293744 w 1389058"/>
                <a:gd name="connsiteY6" fmla="*/ 1409029 h 1453839"/>
                <a:gd name="connsiteX7" fmla="*/ 293744 w 1389058"/>
                <a:gd name="connsiteY7" fmla="*/ 1310696 h 1453839"/>
                <a:gd name="connsiteX8" fmla="*/ 593710 w 1389058"/>
                <a:gd name="connsiteY8" fmla="*/ 1016940 h 1453839"/>
                <a:gd name="connsiteX9" fmla="*/ 588732 w 1389058"/>
                <a:gd name="connsiteY9" fmla="*/ 1023164 h 1453839"/>
                <a:gd name="connsiteX10" fmla="*/ 588732 w 1389058"/>
                <a:gd name="connsiteY10" fmla="*/ 1111540 h 1453839"/>
                <a:gd name="connsiteX11" fmla="*/ 593710 w 1389058"/>
                <a:gd name="connsiteY11" fmla="*/ 1116518 h 1453839"/>
                <a:gd name="connsiteX12" fmla="*/ 795348 w 1389058"/>
                <a:gd name="connsiteY12" fmla="*/ 1116518 h 1453839"/>
                <a:gd name="connsiteX13" fmla="*/ 800327 w 1389058"/>
                <a:gd name="connsiteY13" fmla="*/ 1111540 h 1453839"/>
                <a:gd name="connsiteX14" fmla="*/ 800327 w 1389058"/>
                <a:gd name="connsiteY14" fmla="*/ 1023164 h 1453839"/>
                <a:gd name="connsiteX15" fmla="*/ 795348 w 1389058"/>
                <a:gd name="connsiteY15" fmla="*/ 1016940 h 1453839"/>
                <a:gd name="connsiteX16" fmla="*/ 158043 w 1389058"/>
                <a:gd name="connsiteY16" fmla="*/ 779167 h 1453839"/>
                <a:gd name="connsiteX17" fmla="*/ 158074 w 1389058"/>
                <a:gd name="connsiteY17" fmla="*/ 779198 h 1453839"/>
                <a:gd name="connsiteX18" fmla="*/ 158074 w 1389058"/>
                <a:gd name="connsiteY18" fmla="*/ 781687 h 1453839"/>
                <a:gd name="connsiteX19" fmla="*/ 157927 w 1389058"/>
                <a:gd name="connsiteY19" fmla="*/ 769748 h 1453839"/>
                <a:gd name="connsiteX20" fmla="*/ 158043 w 1389058"/>
                <a:gd name="connsiteY20" fmla="*/ 779167 h 1453839"/>
                <a:gd name="connsiteX21" fmla="*/ 157962 w 1389058"/>
                <a:gd name="connsiteY21" fmla="*/ 779086 h 1453839"/>
                <a:gd name="connsiteX22" fmla="*/ 157626 w 1389058"/>
                <a:gd name="connsiteY22" fmla="*/ 771316 h 1453839"/>
                <a:gd name="connsiteX23" fmla="*/ 281297 w 1389058"/>
                <a:gd name="connsiteY23" fmla="*/ 282553 h 1453839"/>
                <a:gd name="connsiteX24" fmla="*/ 247691 w 1389058"/>
                <a:gd name="connsiteY24" fmla="*/ 302468 h 1453839"/>
                <a:gd name="connsiteX25" fmla="*/ 157927 w 1389058"/>
                <a:gd name="connsiteY25" fmla="*/ 769748 h 1453839"/>
                <a:gd name="connsiteX26" fmla="*/ 156844 w 1389058"/>
                <a:gd name="connsiteY26" fmla="*/ 681704 h 1453839"/>
                <a:gd name="connsiteX27" fmla="*/ 153754 w 1389058"/>
                <a:gd name="connsiteY27" fmla="*/ 681704 h 1453839"/>
                <a:gd name="connsiteX28" fmla="*/ 157626 w 1389058"/>
                <a:gd name="connsiteY28" fmla="*/ 771316 h 1453839"/>
                <a:gd name="connsiteX29" fmla="*/ 156829 w 1389058"/>
                <a:gd name="connsiteY29" fmla="*/ 775464 h 1453839"/>
                <a:gd name="connsiteX30" fmla="*/ 156829 w 1389058"/>
                <a:gd name="connsiteY30" fmla="*/ 777953 h 1453839"/>
                <a:gd name="connsiteX31" fmla="*/ 157962 w 1389058"/>
                <a:gd name="connsiteY31" fmla="*/ 779086 h 1453839"/>
                <a:gd name="connsiteX32" fmla="*/ 158074 w 1389058"/>
                <a:gd name="connsiteY32" fmla="*/ 781687 h 1453839"/>
                <a:gd name="connsiteX33" fmla="*/ 175500 w 1389058"/>
                <a:gd name="connsiteY33" fmla="*/ 786666 h 1453839"/>
                <a:gd name="connsiteX34" fmla="*/ 1211070 w 1389058"/>
                <a:gd name="connsiteY34" fmla="*/ 786666 h 1453839"/>
                <a:gd name="connsiteX35" fmla="*/ 1217293 w 1389058"/>
                <a:gd name="connsiteY35" fmla="*/ 786666 h 1453839"/>
                <a:gd name="connsiteX36" fmla="*/ 1219782 w 1389058"/>
                <a:gd name="connsiteY36" fmla="*/ 785422 h 1453839"/>
                <a:gd name="connsiteX37" fmla="*/ 1243431 w 1389058"/>
                <a:gd name="connsiteY37" fmla="*/ 766751 h 1453839"/>
                <a:gd name="connsiteX38" fmla="*/ 1334292 w 1389058"/>
                <a:gd name="connsiteY38" fmla="*/ 293755 h 1453839"/>
                <a:gd name="connsiteX39" fmla="*/ 1333048 w 1389058"/>
                <a:gd name="connsiteY39" fmla="*/ 288776 h 1453839"/>
                <a:gd name="connsiteX40" fmla="*/ 1316867 w 1389058"/>
                <a:gd name="connsiteY40" fmla="*/ 282553 h 1453839"/>
                <a:gd name="connsiteX41" fmla="*/ 1284505 w 1389058"/>
                <a:gd name="connsiteY41" fmla="*/ 282553 h 1453839"/>
                <a:gd name="connsiteX42" fmla="*/ 180478 w 1389058"/>
                <a:gd name="connsiteY42" fmla="*/ 44810 h 1453839"/>
                <a:gd name="connsiteX43" fmla="*/ 149361 w 1389058"/>
                <a:gd name="connsiteY43" fmla="*/ 73439 h 1453839"/>
                <a:gd name="connsiteX44" fmla="*/ 155225 w 1389058"/>
                <a:gd name="connsiteY44" fmla="*/ 550071 h 1453839"/>
                <a:gd name="connsiteX45" fmla="*/ 149361 w 1389058"/>
                <a:gd name="connsiteY45" fmla="*/ 580042 h 1453839"/>
                <a:gd name="connsiteX46" fmla="*/ 150230 w 1389058"/>
                <a:gd name="connsiteY46" fmla="*/ 600138 h 1453839"/>
                <a:gd name="connsiteX47" fmla="*/ 155841 w 1389058"/>
                <a:gd name="connsiteY47" fmla="*/ 600138 h 1453839"/>
                <a:gd name="connsiteX48" fmla="*/ 155225 w 1389058"/>
                <a:gd name="connsiteY48" fmla="*/ 550071 h 1453839"/>
                <a:gd name="connsiteX49" fmla="*/ 205372 w 1389058"/>
                <a:gd name="connsiteY49" fmla="*/ 293755 h 1453839"/>
                <a:gd name="connsiteX50" fmla="*/ 281297 w 1389058"/>
                <a:gd name="connsiteY50" fmla="*/ 237742 h 1453839"/>
                <a:gd name="connsiteX51" fmla="*/ 1239697 w 1389058"/>
                <a:gd name="connsiteY51" fmla="*/ 237742 h 1453839"/>
                <a:gd name="connsiteX52" fmla="*/ 1239697 w 1389058"/>
                <a:gd name="connsiteY52" fmla="*/ 177996 h 1453839"/>
                <a:gd name="connsiteX53" fmla="*/ 1212314 w 1389058"/>
                <a:gd name="connsiteY53" fmla="*/ 151856 h 1453839"/>
                <a:gd name="connsiteX54" fmla="*/ 527743 w 1389058"/>
                <a:gd name="connsiteY54" fmla="*/ 151856 h 1453839"/>
                <a:gd name="connsiteX55" fmla="*/ 454307 w 1389058"/>
                <a:gd name="connsiteY55" fmla="*/ 56013 h 1453839"/>
                <a:gd name="connsiteX56" fmla="*/ 430658 w 1389058"/>
                <a:gd name="connsiteY56" fmla="*/ 44810 h 1453839"/>
                <a:gd name="connsiteX57" fmla="*/ 180478 w 1389058"/>
                <a:gd name="connsiteY57" fmla="*/ 0 h 1453839"/>
                <a:gd name="connsiteX58" fmla="*/ 430658 w 1389058"/>
                <a:gd name="connsiteY58" fmla="*/ 0 h 1453839"/>
                <a:gd name="connsiteX59" fmla="*/ 490402 w 1389058"/>
                <a:gd name="connsiteY59" fmla="*/ 29873 h 1453839"/>
                <a:gd name="connsiteX60" fmla="*/ 550147 w 1389058"/>
                <a:gd name="connsiteY60" fmla="*/ 107046 h 1453839"/>
                <a:gd name="connsiteX61" fmla="*/ 1212314 w 1389058"/>
                <a:gd name="connsiteY61" fmla="*/ 107046 h 1453839"/>
                <a:gd name="connsiteX62" fmla="*/ 1284505 w 1389058"/>
                <a:gd name="connsiteY62" fmla="*/ 177996 h 1453839"/>
                <a:gd name="connsiteX63" fmla="*/ 1284505 w 1389058"/>
                <a:gd name="connsiteY63" fmla="*/ 237742 h 1453839"/>
                <a:gd name="connsiteX64" fmla="*/ 1316867 w 1389058"/>
                <a:gd name="connsiteY64" fmla="*/ 237742 h 1453839"/>
                <a:gd name="connsiteX65" fmla="*/ 1367899 w 1389058"/>
                <a:gd name="connsiteY65" fmla="*/ 260148 h 1453839"/>
                <a:gd name="connsiteX66" fmla="*/ 1377856 w 1389058"/>
                <a:gd name="connsiteY66" fmla="*/ 302468 h 1453839"/>
                <a:gd name="connsiteX67" fmla="*/ 1286995 w 1389058"/>
                <a:gd name="connsiteY67" fmla="*/ 775464 h 1453839"/>
                <a:gd name="connsiteX68" fmla="*/ 1229740 w 1389058"/>
                <a:gd name="connsiteY68" fmla="*/ 828987 h 1453839"/>
                <a:gd name="connsiteX69" fmla="*/ 1226006 w 1389058"/>
                <a:gd name="connsiteY69" fmla="*/ 830232 h 1453839"/>
                <a:gd name="connsiteX70" fmla="*/ 1224761 w 1389058"/>
                <a:gd name="connsiteY70" fmla="*/ 830232 h 1453839"/>
                <a:gd name="connsiteX71" fmla="*/ 1211070 w 1389058"/>
                <a:gd name="connsiteY71" fmla="*/ 831476 h 1453839"/>
                <a:gd name="connsiteX72" fmla="*/ 716933 w 1389058"/>
                <a:gd name="connsiteY72" fmla="*/ 831476 h 1453839"/>
                <a:gd name="connsiteX73" fmla="*/ 716933 w 1389058"/>
                <a:gd name="connsiteY73" fmla="*/ 973375 h 1453839"/>
                <a:gd name="connsiteX74" fmla="*/ 795348 w 1389058"/>
                <a:gd name="connsiteY74" fmla="*/ 973375 h 1453839"/>
                <a:gd name="connsiteX75" fmla="*/ 845135 w 1389058"/>
                <a:gd name="connsiteY75" fmla="*/ 1023164 h 1453839"/>
                <a:gd name="connsiteX76" fmla="*/ 845135 w 1389058"/>
                <a:gd name="connsiteY76" fmla="*/ 1044324 h 1453839"/>
                <a:gd name="connsiteX77" fmla="*/ 1168751 w 1389058"/>
                <a:gd name="connsiteY77" fmla="*/ 1044324 h 1453839"/>
                <a:gd name="connsiteX78" fmla="*/ 1245920 w 1389058"/>
                <a:gd name="connsiteY78" fmla="*/ 1122742 h 1453839"/>
                <a:gd name="connsiteX79" fmla="*/ 1245920 w 1389058"/>
                <a:gd name="connsiteY79" fmla="*/ 1265886 h 1453839"/>
                <a:gd name="connsiteX80" fmla="*/ 1351718 w 1389058"/>
                <a:gd name="connsiteY80" fmla="*/ 1265886 h 1453839"/>
                <a:gd name="connsiteX81" fmla="*/ 1389058 w 1389058"/>
                <a:gd name="connsiteY81" fmla="*/ 1303227 h 1453839"/>
                <a:gd name="connsiteX82" fmla="*/ 1389058 w 1389058"/>
                <a:gd name="connsiteY82" fmla="*/ 1416497 h 1453839"/>
                <a:gd name="connsiteX83" fmla="*/ 1351718 w 1389058"/>
                <a:gd name="connsiteY83" fmla="*/ 1453839 h 1453839"/>
                <a:gd name="connsiteX84" fmla="*/ 1089091 w 1389058"/>
                <a:gd name="connsiteY84" fmla="*/ 1453839 h 1453839"/>
                <a:gd name="connsiteX85" fmla="*/ 1051751 w 1389058"/>
                <a:gd name="connsiteY85" fmla="*/ 1416497 h 1453839"/>
                <a:gd name="connsiteX86" fmla="*/ 1051751 w 1389058"/>
                <a:gd name="connsiteY86" fmla="*/ 1303227 h 1453839"/>
                <a:gd name="connsiteX87" fmla="*/ 1089091 w 1389058"/>
                <a:gd name="connsiteY87" fmla="*/ 1265886 h 1453839"/>
                <a:gd name="connsiteX88" fmla="*/ 1202357 w 1389058"/>
                <a:gd name="connsiteY88" fmla="*/ 1265886 h 1453839"/>
                <a:gd name="connsiteX89" fmla="*/ 1202357 w 1389058"/>
                <a:gd name="connsiteY89" fmla="*/ 1122742 h 1453839"/>
                <a:gd name="connsiteX90" fmla="*/ 1168751 w 1389058"/>
                <a:gd name="connsiteY90" fmla="*/ 1089134 h 1453839"/>
                <a:gd name="connsiteX91" fmla="*/ 845135 w 1389058"/>
                <a:gd name="connsiteY91" fmla="*/ 1089134 h 1453839"/>
                <a:gd name="connsiteX92" fmla="*/ 845135 w 1389058"/>
                <a:gd name="connsiteY92" fmla="*/ 1111540 h 1453839"/>
                <a:gd name="connsiteX93" fmla="*/ 795348 w 1389058"/>
                <a:gd name="connsiteY93" fmla="*/ 1161329 h 1453839"/>
                <a:gd name="connsiteX94" fmla="*/ 593710 w 1389058"/>
                <a:gd name="connsiteY94" fmla="*/ 1161329 h 1453839"/>
                <a:gd name="connsiteX95" fmla="*/ 545168 w 1389058"/>
                <a:gd name="connsiteY95" fmla="*/ 1111540 h 1453839"/>
                <a:gd name="connsiteX96" fmla="*/ 545168 w 1389058"/>
                <a:gd name="connsiteY96" fmla="*/ 1089134 h 1453839"/>
                <a:gd name="connsiteX97" fmla="*/ 220308 w 1389058"/>
                <a:gd name="connsiteY97" fmla="*/ 1089134 h 1453839"/>
                <a:gd name="connsiteX98" fmla="*/ 187946 w 1389058"/>
                <a:gd name="connsiteY98" fmla="*/ 1122742 h 1453839"/>
                <a:gd name="connsiteX99" fmla="*/ 187946 w 1389058"/>
                <a:gd name="connsiteY99" fmla="*/ 1265886 h 1453839"/>
                <a:gd name="connsiteX100" fmla="*/ 299967 w 1389058"/>
                <a:gd name="connsiteY100" fmla="*/ 1265886 h 1453839"/>
                <a:gd name="connsiteX101" fmla="*/ 337307 w 1389058"/>
                <a:gd name="connsiteY101" fmla="*/ 1303227 h 1453839"/>
                <a:gd name="connsiteX102" fmla="*/ 337307 w 1389058"/>
                <a:gd name="connsiteY102" fmla="*/ 1416497 h 1453839"/>
                <a:gd name="connsiteX103" fmla="*/ 299967 w 1389058"/>
                <a:gd name="connsiteY103" fmla="*/ 1453839 h 1453839"/>
                <a:gd name="connsiteX104" fmla="*/ 38585 w 1389058"/>
                <a:gd name="connsiteY104" fmla="*/ 1453839 h 1453839"/>
                <a:gd name="connsiteX105" fmla="*/ 0 w 1389058"/>
                <a:gd name="connsiteY105" fmla="*/ 1416497 h 1453839"/>
                <a:gd name="connsiteX106" fmla="*/ 0 w 1389058"/>
                <a:gd name="connsiteY106" fmla="*/ 1303227 h 1453839"/>
                <a:gd name="connsiteX107" fmla="*/ 38585 w 1389058"/>
                <a:gd name="connsiteY107" fmla="*/ 1265886 h 1453839"/>
                <a:gd name="connsiteX108" fmla="*/ 143138 w 1389058"/>
                <a:gd name="connsiteY108" fmla="*/ 1265886 h 1453839"/>
                <a:gd name="connsiteX109" fmla="*/ 143138 w 1389058"/>
                <a:gd name="connsiteY109" fmla="*/ 1122742 h 1453839"/>
                <a:gd name="connsiteX110" fmla="*/ 220308 w 1389058"/>
                <a:gd name="connsiteY110" fmla="*/ 1044324 h 1453839"/>
                <a:gd name="connsiteX111" fmla="*/ 545168 w 1389058"/>
                <a:gd name="connsiteY111" fmla="*/ 1044324 h 1453839"/>
                <a:gd name="connsiteX112" fmla="*/ 545168 w 1389058"/>
                <a:gd name="connsiteY112" fmla="*/ 1023164 h 1453839"/>
                <a:gd name="connsiteX113" fmla="*/ 593710 w 1389058"/>
                <a:gd name="connsiteY113" fmla="*/ 973375 h 1453839"/>
                <a:gd name="connsiteX114" fmla="*/ 672125 w 1389058"/>
                <a:gd name="connsiteY114" fmla="*/ 973375 h 1453839"/>
                <a:gd name="connsiteX115" fmla="*/ 672125 w 1389058"/>
                <a:gd name="connsiteY115" fmla="*/ 831476 h 1453839"/>
                <a:gd name="connsiteX116" fmla="*/ 175500 w 1389058"/>
                <a:gd name="connsiteY116" fmla="*/ 831476 h 1453839"/>
                <a:gd name="connsiteX117" fmla="*/ 124468 w 1389058"/>
                <a:gd name="connsiteY117" fmla="*/ 809071 h 1453839"/>
                <a:gd name="connsiteX118" fmla="*/ 117000 w 1389058"/>
                <a:gd name="connsiteY118" fmla="*/ 799114 h 1453839"/>
                <a:gd name="connsiteX119" fmla="*/ 104553 w 1389058"/>
                <a:gd name="connsiteY119" fmla="*/ 759282 h 1453839"/>
                <a:gd name="connsiteX120" fmla="*/ 104553 w 1389058"/>
                <a:gd name="connsiteY120" fmla="*/ 73439 h 1453839"/>
                <a:gd name="connsiteX121" fmla="*/ 180478 w 1389058"/>
                <a:gd name="connsiteY121" fmla="*/ 0 h 1453839"/>
                <a:gd name="connsiteX0" fmla="*/ 1096559 w 1389058"/>
                <a:gd name="connsiteY0" fmla="*/ 1310696 h 1453839"/>
                <a:gd name="connsiteX1" fmla="*/ 1096559 w 1389058"/>
                <a:gd name="connsiteY1" fmla="*/ 1409029 h 1453839"/>
                <a:gd name="connsiteX2" fmla="*/ 1344250 w 1389058"/>
                <a:gd name="connsiteY2" fmla="*/ 1409029 h 1453839"/>
                <a:gd name="connsiteX3" fmla="*/ 1344250 w 1389058"/>
                <a:gd name="connsiteY3" fmla="*/ 1310696 h 1453839"/>
                <a:gd name="connsiteX4" fmla="*/ 1096559 w 1389058"/>
                <a:gd name="connsiteY4" fmla="*/ 1310696 h 1453839"/>
                <a:gd name="connsiteX5" fmla="*/ 44809 w 1389058"/>
                <a:gd name="connsiteY5" fmla="*/ 1310696 h 1453839"/>
                <a:gd name="connsiteX6" fmla="*/ 44809 w 1389058"/>
                <a:gd name="connsiteY6" fmla="*/ 1409029 h 1453839"/>
                <a:gd name="connsiteX7" fmla="*/ 293744 w 1389058"/>
                <a:gd name="connsiteY7" fmla="*/ 1409029 h 1453839"/>
                <a:gd name="connsiteX8" fmla="*/ 293744 w 1389058"/>
                <a:gd name="connsiteY8" fmla="*/ 1310696 h 1453839"/>
                <a:gd name="connsiteX9" fmla="*/ 44809 w 1389058"/>
                <a:gd name="connsiteY9" fmla="*/ 1310696 h 1453839"/>
                <a:gd name="connsiteX10" fmla="*/ 593710 w 1389058"/>
                <a:gd name="connsiteY10" fmla="*/ 1016940 h 1453839"/>
                <a:gd name="connsiteX11" fmla="*/ 588732 w 1389058"/>
                <a:gd name="connsiteY11" fmla="*/ 1023164 h 1453839"/>
                <a:gd name="connsiteX12" fmla="*/ 588732 w 1389058"/>
                <a:gd name="connsiteY12" fmla="*/ 1111540 h 1453839"/>
                <a:gd name="connsiteX13" fmla="*/ 593710 w 1389058"/>
                <a:gd name="connsiteY13" fmla="*/ 1116518 h 1453839"/>
                <a:gd name="connsiteX14" fmla="*/ 795348 w 1389058"/>
                <a:gd name="connsiteY14" fmla="*/ 1116518 h 1453839"/>
                <a:gd name="connsiteX15" fmla="*/ 800327 w 1389058"/>
                <a:gd name="connsiteY15" fmla="*/ 1111540 h 1453839"/>
                <a:gd name="connsiteX16" fmla="*/ 800327 w 1389058"/>
                <a:gd name="connsiteY16" fmla="*/ 1023164 h 1453839"/>
                <a:gd name="connsiteX17" fmla="*/ 795348 w 1389058"/>
                <a:gd name="connsiteY17" fmla="*/ 1016940 h 1453839"/>
                <a:gd name="connsiteX18" fmla="*/ 593710 w 1389058"/>
                <a:gd name="connsiteY18" fmla="*/ 1016940 h 1453839"/>
                <a:gd name="connsiteX19" fmla="*/ 158043 w 1389058"/>
                <a:gd name="connsiteY19" fmla="*/ 779167 h 1453839"/>
                <a:gd name="connsiteX20" fmla="*/ 158074 w 1389058"/>
                <a:gd name="connsiteY20" fmla="*/ 779198 h 1453839"/>
                <a:gd name="connsiteX21" fmla="*/ 158074 w 1389058"/>
                <a:gd name="connsiteY21" fmla="*/ 781687 h 1453839"/>
                <a:gd name="connsiteX22" fmla="*/ 158043 w 1389058"/>
                <a:gd name="connsiteY22" fmla="*/ 779167 h 1453839"/>
                <a:gd name="connsiteX23" fmla="*/ 157927 w 1389058"/>
                <a:gd name="connsiteY23" fmla="*/ 769748 h 1453839"/>
                <a:gd name="connsiteX24" fmla="*/ 158043 w 1389058"/>
                <a:gd name="connsiteY24" fmla="*/ 779167 h 1453839"/>
                <a:gd name="connsiteX25" fmla="*/ 157962 w 1389058"/>
                <a:gd name="connsiteY25" fmla="*/ 779086 h 1453839"/>
                <a:gd name="connsiteX26" fmla="*/ 157626 w 1389058"/>
                <a:gd name="connsiteY26" fmla="*/ 771316 h 1453839"/>
                <a:gd name="connsiteX27" fmla="*/ 157927 w 1389058"/>
                <a:gd name="connsiteY27" fmla="*/ 769748 h 1453839"/>
                <a:gd name="connsiteX28" fmla="*/ 281297 w 1389058"/>
                <a:gd name="connsiteY28" fmla="*/ 282553 h 1453839"/>
                <a:gd name="connsiteX29" fmla="*/ 247691 w 1389058"/>
                <a:gd name="connsiteY29" fmla="*/ 302468 h 1453839"/>
                <a:gd name="connsiteX30" fmla="*/ 157927 w 1389058"/>
                <a:gd name="connsiteY30" fmla="*/ 769748 h 1453839"/>
                <a:gd name="connsiteX31" fmla="*/ 156844 w 1389058"/>
                <a:gd name="connsiteY31" fmla="*/ 681704 h 1453839"/>
                <a:gd name="connsiteX32" fmla="*/ 157626 w 1389058"/>
                <a:gd name="connsiteY32" fmla="*/ 771316 h 1453839"/>
                <a:gd name="connsiteX33" fmla="*/ 156829 w 1389058"/>
                <a:gd name="connsiteY33" fmla="*/ 775464 h 1453839"/>
                <a:gd name="connsiteX34" fmla="*/ 156829 w 1389058"/>
                <a:gd name="connsiteY34" fmla="*/ 777953 h 1453839"/>
                <a:gd name="connsiteX35" fmla="*/ 157962 w 1389058"/>
                <a:gd name="connsiteY35" fmla="*/ 779086 h 1453839"/>
                <a:gd name="connsiteX36" fmla="*/ 158074 w 1389058"/>
                <a:gd name="connsiteY36" fmla="*/ 781687 h 1453839"/>
                <a:gd name="connsiteX37" fmla="*/ 175500 w 1389058"/>
                <a:gd name="connsiteY37" fmla="*/ 786666 h 1453839"/>
                <a:gd name="connsiteX38" fmla="*/ 1211070 w 1389058"/>
                <a:gd name="connsiteY38" fmla="*/ 786666 h 1453839"/>
                <a:gd name="connsiteX39" fmla="*/ 1217293 w 1389058"/>
                <a:gd name="connsiteY39" fmla="*/ 786666 h 1453839"/>
                <a:gd name="connsiteX40" fmla="*/ 1219782 w 1389058"/>
                <a:gd name="connsiteY40" fmla="*/ 785422 h 1453839"/>
                <a:gd name="connsiteX41" fmla="*/ 1243431 w 1389058"/>
                <a:gd name="connsiteY41" fmla="*/ 766751 h 1453839"/>
                <a:gd name="connsiteX42" fmla="*/ 1334292 w 1389058"/>
                <a:gd name="connsiteY42" fmla="*/ 293755 h 1453839"/>
                <a:gd name="connsiteX43" fmla="*/ 1333048 w 1389058"/>
                <a:gd name="connsiteY43" fmla="*/ 288776 h 1453839"/>
                <a:gd name="connsiteX44" fmla="*/ 1316867 w 1389058"/>
                <a:gd name="connsiteY44" fmla="*/ 282553 h 1453839"/>
                <a:gd name="connsiteX45" fmla="*/ 1284505 w 1389058"/>
                <a:gd name="connsiteY45" fmla="*/ 282553 h 1453839"/>
                <a:gd name="connsiteX46" fmla="*/ 281297 w 1389058"/>
                <a:gd name="connsiteY46" fmla="*/ 282553 h 1453839"/>
                <a:gd name="connsiteX47" fmla="*/ 180478 w 1389058"/>
                <a:gd name="connsiteY47" fmla="*/ 44810 h 1453839"/>
                <a:gd name="connsiteX48" fmla="*/ 149361 w 1389058"/>
                <a:gd name="connsiteY48" fmla="*/ 73439 h 1453839"/>
                <a:gd name="connsiteX49" fmla="*/ 155225 w 1389058"/>
                <a:gd name="connsiteY49" fmla="*/ 550071 h 1453839"/>
                <a:gd name="connsiteX50" fmla="*/ 149361 w 1389058"/>
                <a:gd name="connsiteY50" fmla="*/ 580042 h 1453839"/>
                <a:gd name="connsiteX51" fmla="*/ 150230 w 1389058"/>
                <a:gd name="connsiteY51" fmla="*/ 600138 h 1453839"/>
                <a:gd name="connsiteX52" fmla="*/ 155841 w 1389058"/>
                <a:gd name="connsiteY52" fmla="*/ 600138 h 1453839"/>
                <a:gd name="connsiteX53" fmla="*/ 155225 w 1389058"/>
                <a:gd name="connsiteY53" fmla="*/ 550071 h 1453839"/>
                <a:gd name="connsiteX54" fmla="*/ 205372 w 1389058"/>
                <a:gd name="connsiteY54" fmla="*/ 293755 h 1453839"/>
                <a:gd name="connsiteX55" fmla="*/ 281297 w 1389058"/>
                <a:gd name="connsiteY55" fmla="*/ 237742 h 1453839"/>
                <a:gd name="connsiteX56" fmla="*/ 1239697 w 1389058"/>
                <a:gd name="connsiteY56" fmla="*/ 237742 h 1453839"/>
                <a:gd name="connsiteX57" fmla="*/ 1239697 w 1389058"/>
                <a:gd name="connsiteY57" fmla="*/ 177996 h 1453839"/>
                <a:gd name="connsiteX58" fmla="*/ 1212314 w 1389058"/>
                <a:gd name="connsiteY58" fmla="*/ 151856 h 1453839"/>
                <a:gd name="connsiteX59" fmla="*/ 527743 w 1389058"/>
                <a:gd name="connsiteY59" fmla="*/ 151856 h 1453839"/>
                <a:gd name="connsiteX60" fmla="*/ 454307 w 1389058"/>
                <a:gd name="connsiteY60" fmla="*/ 56013 h 1453839"/>
                <a:gd name="connsiteX61" fmla="*/ 430658 w 1389058"/>
                <a:gd name="connsiteY61" fmla="*/ 44810 h 1453839"/>
                <a:gd name="connsiteX62" fmla="*/ 180478 w 1389058"/>
                <a:gd name="connsiteY62" fmla="*/ 44810 h 1453839"/>
                <a:gd name="connsiteX63" fmla="*/ 180478 w 1389058"/>
                <a:gd name="connsiteY63" fmla="*/ 0 h 1453839"/>
                <a:gd name="connsiteX64" fmla="*/ 430658 w 1389058"/>
                <a:gd name="connsiteY64" fmla="*/ 0 h 1453839"/>
                <a:gd name="connsiteX65" fmla="*/ 490402 w 1389058"/>
                <a:gd name="connsiteY65" fmla="*/ 29873 h 1453839"/>
                <a:gd name="connsiteX66" fmla="*/ 550147 w 1389058"/>
                <a:gd name="connsiteY66" fmla="*/ 107046 h 1453839"/>
                <a:gd name="connsiteX67" fmla="*/ 1212314 w 1389058"/>
                <a:gd name="connsiteY67" fmla="*/ 107046 h 1453839"/>
                <a:gd name="connsiteX68" fmla="*/ 1284505 w 1389058"/>
                <a:gd name="connsiteY68" fmla="*/ 177996 h 1453839"/>
                <a:gd name="connsiteX69" fmla="*/ 1284505 w 1389058"/>
                <a:gd name="connsiteY69" fmla="*/ 237742 h 1453839"/>
                <a:gd name="connsiteX70" fmla="*/ 1316867 w 1389058"/>
                <a:gd name="connsiteY70" fmla="*/ 237742 h 1453839"/>
                <a:gd name="connsiteX71" fmla="*/ 1367899 w 1389058"/>
                <a:gd name="connsiteY71" fmla="*/ 260148 h 1453839"/>
                <a:gd name="connsiteX72" fmla="*/ 1377856 w 1389058"/>
                <a:gd name="connsiteY72" fmla="*/ 302468 h 1453839"/>
                <a:gd name="connsiteX73" fmla="*/ 1286995 w 1389058"/>
                <a:gd name="connsiteY73" fmla="*/ 775464 h 1453839"/>
                <a:gd name="connsiteX74" fmla="*/ 1229740 w 1389058"/>
                <a:gd name="connsiteY74" fmla="*/ 828987 h 1453839"/>
                <a:gd name="connsiteX75" fmla="*/ 1226006 w 1389058"/>
                <a:gd name="connsiteY75" fmla="*/ 830232 h 1453839"/>
                <a:gd name="connsiteX76" fmla="*/ 1224761 w 1389058"/>
                <a:gd name="connsiteY76" fmla="*/ 830232 h 1453839"/>
                <a:gd name="connsiteX77" fmla="*/ 1211070 w 1389058"/>
                <a:gd name="connsiteY77" fmla="*/ 831476 h 1453839"/>
                <a:gd name="connsiteX78" fmla="*/ 716933 w 1389058"/>
                <a:gd name="connsiteY78" fmla="*/ 831476 h 1453839"/>
                <a:gd name="connsiteX79" fmla="*/ 716933 w 1389058"/>
                <a:gd name="connsiteY79" fmla="*/ 973375 h 1453839"/>
                <a:gd name="connsiteX80" fmla="*/ 795348 w 1389058"/>
                <a:gd name="connsiteY80" fmla="*/ 973375 h 1453839"/>
                <a:gd name="connsiteX81" fmla="*/ 845135 w 1389058"/>
                <a:gd name="connsiteY81" fmla="*/ 1023164 h 1453839"/>
                <a:gd name="connsiteX82" fmla="*/ 845135 w 1389058"/>
                <a:gd name="connsiteY82" fmla="*/ 1044324 h 1453839"/>
                <a:gd name="connsiteX83" fmla="*/ 1168751 w 1389058"/>
                <a:gd name="connsiteY83" fmla="*/ 1044324 h 1453839"/>
                <a:gd name="connsiteX84" fmla="*/ 1245920 w 1389058"/>
                <a:gd name="connsiteY84" fmla="*/ 1122742 h 1453839"/>
                <a:gd name="connsiteX85" fmla="*/ 1245920 w 1389058"/>
                <a:gd name="connsiteY85" fmla="*/ 1265886 h 1453839"/>
                <a:gd name="connsiteX86" fmla="*/ 1351718 w 1389058"/>
                <a:gd name="connsiteY86" fmla="*/ 1265886 h 1453839"/>
                <a:gd name="connsiteX87" fmla="*/ 1389058 w 1389058"/>
                <a:gd name="connsiteY87" fmla="*/ 1303227 h 1453839"/>
                <a:gd name="connsiteX88" fmla="*/ 1389058 w 1389058"/>
                <a:gd name="connsiteY88" fmla="*/ 1416497 h 1453839"/>
                <a:gd name="connsiteX89" fmla="*/ 1351718 w 1389058"/>
                <a:gd name="connsiteY89" fmla="*/ 1453839 h 1453839"/>
                <a:gd name="connsiteX90" fmla="*/ 1089091 w 1389058"/>
                <a:gd name="connsiteY90" fmla="*/ 1453839 h 1453839"/>
                <a:gd name="connsiteX91" fmla="*/ 1051751 w 1389058"/>
                <a:gd name="connsiteY91" fmla="*/ 1416497 h 1453839"/>
                <a:gd name="connsiteX92" fmla="*/ 1051751 w 1389058"/>
                <a:gd name="connsiteY92" fmla="*/ 1303227 h 1453839"/>
                <a:gd name="connsiteX93" fmla="*/ 1089091 w 1389058"/>
                <a:gd name="connsiteY93" fmla="*/ 1265886 h 1453839"/>
                <a:gd name="connsiteX94" fmla="*/ 1202357 w 1389058"/>
                <a:gd name="connsiteY94" fmla="*/ 1265886 h 1453839"/>
                <a:gd name="connsiteX95" fmla="*/ 1202357 w 1389058"/>
                <a:gd name="connsiteY95" fmla="*/ 1122742 h 1453839"/>
                <a:gd name="connsiteX96" fmla="*/ 1168751 w 1389058"/>
                <a:gd name="connsiteY96" fmla="*/ 1089134 h 1453839"/>
                <a:gd name="connsiteX97" fmla="*/ 845135 w 1389058"/>
                <a:gd name="connsiteY97" fmla="*/ 1089134 h 1453839"/>
                <a:gd name="connsiteX98" fmla="*/ 845135 w 1389058"/>
                <a:gd name="connsiteY98" fmla="*/ 1111540 h 1453839"/>
                <a:gd name="connsiteX99" fmla="*/ 795348 w 1389058"/>
                <a:gd name="connsiteY99" fmla="*/ 1161329 h 1453839"/>
                <a:gd name="connsiteX100" fmla="*/ 593710 w 1389058"/>
                <a:gd name="connsiteY100" fmla="*/ 1161329 h 1453839"/>
                <a:gd name="connsiteX101" fmla="*/ 545168 w 1389058"/>
                <a:gd name="connsiteY101" fmla="*/ 1111540 h 1453839"/>
                <a:gd name="connsiteX102" fmla="*/ 545168 w 1389058"/>
                <a:gd name="connsiteY102" fmla="*/ 1089134 h 1453839"/>
                <a:gd name="connsiteX103" fmla="*/ 220308 w 1389058"/>
                <a:gd name="connsiteY103" fmla="*/ 1089134 h 1453839"/>
                <a:gd name="connsiteX104" fmla="*/ 187946 w 1389058"/>
                <a:gd name="connsiteY104" fmla="*/ 1122742 h 1453839"/>
                <a:gd name="connsiteX105" fmla="*/ 187946 w 1389058"/>
                <a:gd name="connsiteY105" fmla="*/ 1265886 h 1453839"/>
                <a:gd name="connsiteX106" fmla="*/ 299967 w 1389058"/>
                <a:gd name="connsiteY106" fmla="*/ 1265886 h 1453839"/>
                <a:gd name="connsiteX107" fmla="*/ 337307 w 1389058"/>
                <a:gd name="connsiteY107" fmla="*/ 1303227 h 1453839"/>
                <a:gd name="connsiteX108" fmla="*/ 337307 w 1389058"/>
                <a:gd name="connsiteY108" fmla="*/ 1416497 h 1453839"/>
                <a:gd name="connsiteX109" fmla="*/ 299967 w 1389058"/>
                <a:gd name="connsiteY109" fmla="*/ 1453839 h 1453839"/>
                <a:gd name="connsiteX110" fmla="*/ 38585 w 1389058"/>
                <a:gd name="connsiteY110" fmla="*/ 1453839 h 1453839"/>
                <a:gd name="connsiteX111" fmla="*/ 0 w 1389058"/>
                <a:gd name="connsiteY111" fmla="*/ 1416497 h 1453839"/>
                <a:gd name="connsiteX112" fmla="*/ 0 w 1389058"/>
                <a:gd name="connsiteY112" fmla="*/ 1303227 h 1453839"/>
                <a:gd name="connsiteX113" fmla="*/ 38585 w 1389058"/>
                <a:gd name="connsiteY113" fmla="*/ 1265886 h 1453839"/>
                <a:gd name="connsiteX114" fmla="*/ 143138 w 1389058"/>
                <a:gd name="connsiteY114" fmla="*/ 1265886 h 1453839"/>
                <a:gd name="connsiteX115" fmla="*/ 143138 w 1389058"/>
                <a:gd name="connsiteY115" fmla="*/ 1122742 h 1453839"/>
                <a:gd name="connsiteX116" fmla="*/ 220308 w 1389058"/>
                <a:gd name="connsiteY116" fmla="*/ 1044324 h 1453839"/>
                <a:gd name="connsiteX117" fmla="*/ 545168 w 1389058"/>
                <a:gd name="connsiteY117" fmla="*/ 1044324 h 1453839"/>
                <a:gd name="connsiteX118" fmla="*/ 545168 w 1389058"/>
                <a:gd name="connsiteY118" fmla="*/ 1023164 h 1453839"/>
                <a:gd name="connsiteX119" fmla="*/ 593710 w 1389058"/>
                <a:gd name="connsiteY119" fmla="*/ 973375 h 1453839"/>
                <a:gd name="connsiteX120" fmla="*/ 672125 w 1389058"/>
                <a:gd name="connsiteY120" fmla="*/ 973375 h 1453839"/>
                <a:gd name="connsiteX121" fmla="*/ 672125 w 1389058"/>
                <a:gd name="connsiteY121" fmla="*/ 831476 h 1453839"/>
                <a:gd name="connsiteX122" fmla="*/ 175500 w 1389058"/>
                <a:gd name="connsiteY122" fmla="*/ 831476 h 1453839"/>
                <a:gd name="connsiteX123" fmla="*/ 124468 w 1389058"/>
                <a:gd name="connsiteY123" fmla="*/ 809071 h 1453839"/>
                <a:gd name="connsiteX124" fmla="*/ 117000 w 1389058"/>
                <a:gd name="connsiteY124" fmla="*/ 799114 h 1453839"/>
                <a:gd name="connsiteX125" fmla="*/ 104553 w 1389058"/>
                <a:gd name="connsiteY125" fmla="*/ 759282 h 1453839"/>
                <a:gd name="connsiteX126" fmla="*/ 104553 w 1389058"/>
                <a:gd name="connsiteY126" fmla="*/ 73439 h 1453839"/>
                <a:gd name="connsiteX127" fmla="*/ 180478 w 1389058"/>
                <a:gd name="connsiteY127" fmla="*/ 0 h 1453839"/>
                <a:gd name="connsiteX0" fmla="*/ 1096559 w 1389058"/>
                <a:gd name="connsiteY0" fmla="*/ 1310696 h 1453839"/>
                <a:gd name="connsiteX1" fmla="*/ 1096559 w 1389058"/>
                <a:gd name="connsiteY1" fmla="*/ 1409029 h 1453839"/>
                <a:gd name="connsiteX2" fmla="*/ 1344250 w 1389058"/>
                <a:gd name="connsiteY2" fmla="*/ 1409029 h 1453839"/>
                <a:gd name="connsiteX3" fmla="*/ 1344250 w 1389058"/>
                <a:gd name="connsiteY3" fmla="*/ 1310696 h 1453839"/>
                <a:gd name="connsiteX4" fmla="*/ 1096559 w 1389058"/>
                <a:gd name="connsiteY4" fmla="*/ 1310696 h 1453839"/>
                <a:gd name="connsiteX5" fmla="*/ 44809 w 1389058"/>
                <a:gd name="connsiteY5" fmla="*/ 1310696 h 1453839"/>
                <a:gd name="connsiteX6" fmla="*/ 44809 w 1389058"/>
                <a:gd name="connsiteY6" fmla="*/ 1409029 h 1453839"/>
                <a:gd name="connsiteX7" fmla="*/ 293744 w 1389058"/>
                <a:gd name="connsiteY7" fmla="*/ 1409029 h 1453839"/>
                <a:gd name="connsiteX8" fmla="*/ 293744 w 1389058"/>
                <a:gd name="connsiteY8" fmla="*/ 1310696 h 1453839"/>
                <a:gd name="connsiteX9" fmla="*/ 44809 w 1389058"/>
                <a:gd name="connsiteY9" fmla="*/ 1310696 h 1453839"/>
                <a:gd name="connsiteX10" fmla="*/ 593710 w 1389058"/>
                <a:gd name="connsiteY10" fmla="*/ 1016940 h 1453839"/>
                <a:gd name="connsiteX11" fmla="*/ 588732 w 1389058"/>
                <a:gd name="connsiteY11" fmla="*/ 1023164 h 1453839"/>
                <a:gd name="connsiteX12" fmla="*/ 588732 w 1389058"/>
                <a:gd name="connsiteY12" fmla="*/ 1111540 h 1453839"/>
                <a:gd name="connsiteX13" fmla="*/ 593710 w 1389058"/>
                <a:gd name="connsiteY13" fmla="*/ 1116518 h 1453839"/>
                <a:gd name="connsiteX14" fmla="*/ 795348 w 1389058"/>
                <a:gd name="connsiteY14" fmla="*/ 1116518 h 1453839"/>
                <a:gd name="connsiteX15" fmla="*/ 800327 w 1389058"/>
                <a:gd name="connsiteY15" fmla="*/ 1111540 h 1453839"/>
                <a:gd name="connsiteX16" fmla="*/ 800327 w 1389058"/>
                <a:gd name="connsiteY16" fmla="*/ 1023164 h 1453839"/>
                <a:gd name="connsiteX17" fmla="*/ 795348 w 1389058"/>
                <a:gd name="connsiteY17" fmla="*/ 1016940 h 1453839"/>
                <a:gd name="connsiteX18" fmla="*/ 593710 w 1389058"/>
                <a:gd name="connsiteY18" fmla="*/ 1016940 h 1453839"/>
                <a:gd name="connsiteX19" fmla="*/ 158043 w 1389058"/>
                <a:gd name="connsiteY19" fmla="*/ 779167 h 1453839"/>
                <a:gd name="connsiteX20" fmla="*/ 158074 w 1389058"/>
                <a:gd name="connsiteY20" fmla="*/ 779198 h 1453839"/>
                <a:gd name="connsiteX21" fmla="*/ 158074 w 1389058"/>
                <a:gd name="connsiteY21" fmla="*/ 781687 h 1453839"/>
                <a:gd name="connsiteX22" fmla="*/ 158043 w 1389058"/>
                <a:gd name="connsiteY22" fmla="*/ 779167 h 1453839"/>
                <a:gd name="connsiteX23" fmla="*/ 157927 w 1389058"/>
                <a:gd name="connsiteY23" fmla="*/ 769748 h 1453839"/>
                <a:gd name="connsiteX24" fmla="*/ 158043 w 1389058"/>
                <a:gd name="connsiteY24" fmla="*/ 779167 h 1453839"/>
                <a:gd name="connsiteX25" fmla="*/ 157962 w 1389058"/>
                <a:gd name="connsiteY25" fmla="*/ 779086 h 1453839"/>
                <a:gd name="connsiteX26" fmla="*/ 157626 w 1389058"/>
                <a:gd name="connsiteY26" fmla="*/ 771316 h 1453839"/>
                <a:gd name="connsiteX27" fmla="*/ 157927 w 1389058"/>
                <a:gd name="connsiteY27" fmla="*/ 769748 h 1453839"/>
                <a:gd name="connsiteX28" fmla="*/ 281297 w 1389058"/>
                <a:gd name="connsiteY28" fmla="*/ 282553 h 1453839"/>
                <a:gd name="connsiteX29" fmla="*/ 247691 w 1389058"/>
                <a:gd name="connsiteY29" fmla="*/ 302468 h 1453839"/>
                <a:gd name="connsiteX30" fmla="*/ 157927 w 1389058"/>
                <a:gd name="connsiteY30" fmla="*/ 769748 h 1453839"/>
                <a:gd name="connsiteX31" fmla="*/ 157626 w 1389058"/>
                <a:gd name="connsiteY31" fmla="*/ 771316 h 1453839"/>
                <a:gd name="connsiteX32" fmla="*/ 156829 w 1389058"/>
                <a:gd name="connsiteY32" fmla="*/ 775464 h 1453839"/>
                <a:gd name="connsiteX33" fmla="*/ 156829 w 1389058"/>
                <a:gd name="connsiteY33" fmla="*/ 777953 h 1453839"/>
                <a:gd name="connsiteX34" fmla="*/ 157962 w 1389058"/>
                <a:gd name="connsiteY34" fmla="*/ 779086 h 1453839"/>
                <a:gd name="connsiteX35" fmla="*/ 158074 w 1389058"/>
                <a:gd name="connsiteY35" fmla="*/ 781687 h 1453839"/>
                <a:gd name="connsiteX36" fmla="*/ 175500 w 1389058"/>
                <a:gd name="connsiteY36" fmla="*/ 786666 h 1453839"/>
                <a:gd name="connsiteX37" fmla="*/ 1211070 w 1389058"/>
                <a:gd name="connsiteY37" fmla="*/ 786666 h 1453839"/>
                <a:gd name="connsiteX38" fmla="*/ 1217293 w 1389058"/>
                <a:gd name="connsiteY38" fmla="*/ 786666 h 1453839"/>
                <a:gd name="connsiteX39" fmla="*/ 1219782 w 1389058"/>
                <a:gd name="connsiteY39" fmla="*/ 785422 h 1453839"/>
                <a:gd name="connsiteX40" fmla="*/ 1243431 w 1389058"/>
                <a:gd name="connsiteY40" fmla="*/ 766751 h 1453839"/>
                <a:gd name="connsiteX41" fmla="*/ 1334292 w 1389058"/>
                <a:gd name="connsiteY41" fmla="*/ 293755 h 1453839"/>
                <a:gd name="connsiteX42" fmla="*/ 1333048 w 1389058"/>
                <a:gd name="connsiteY42" fmla="*/ 288776 h 1453839"/>
                <a:gd name="connsiteX43" fmla="*/ 1316867 w 1389058"/>
                <a:gd name="connsiteY43" fmla="*/ 282553 h 1453839"/>
                <a:gd name="connsiteX44" fmla="*/ 1284505 w 1389058"/>
                <a:gd name="connsiteY44" fmla="*/ 282553 h 1453839"/>
                <a:gd name="connsiteX45" fmla="*/ 281297 w 1389058"/>
                <a:gd name="connsiteY45" fmla="*/ 282553 h 1453839"/>
                <a:gd name="connsiteX46" fmla="*/ 180478 w 1389058"/>
                <a:gd name="connsiteY46" fmla="*/ 44810 h 1453839"/>
                <a:gd name="connsiteX47" fmla="*/ 149361 w 1389058"/>
                <a:gd name="connsiteY47" fmla="*/ 73439 h 1453839"/>
                <a:gd name="connsiteX48" fmla="*/ 155225 w 1389058"/>
                <a:gd name="connsiteY48" fmla="*/ 550071 h 1453839"/>
                <a:gd name="connsiteX49" fmla="*/ 149361 w 1389058"/>
                <a:gd name="connsiteY49" fmla="*/ 580042 h 1453839"/>
                <a:gd name="connsiteX50" fmla="*/ 150230 w 1389058"/>
                <a:gd name="connsiteY50" fmla="*/ 600138 h 1453839"/>
                <a:gd name="connsiteX51" fmla="*/ 155841 w 1389058"/>
                <a:gd name="connsiteY51" fmla="*/ 600138 h 1453839"/>
                <a:gd name="connsiteX52" fmla="*/ 155225 w 1389058"/>
                <a:gd name="connsiteY52" fmla="*/ 550071 h 1453839"/>
                <a:gd name="connsiteX53" fmla="*/ 205372 w 1389058"/>
                <a:gd name="connsiteY53" fmla="*/ 293755 h 1453839"/>
                <a:gd name="connsiteX54" fmla="*/ 281297 w 1389058"/>
                <a:gd name="connsiteY54" fmla="*/ 237742 h 1453839"/>
                <a:gd name="connsiteX55" fmla="*/ 1239697 w 1389058"/>
                <a:gd name="connsiteY55" fmla="*/ 237742 h 1453839"/>
                <a:gd name="connsiteX56" fmla="*/ 1239697 w 1389058"/>
                <a:gd name="connsiteY56" fmla="*/ 177996 h 1453839"/>
                <a:gd name="connsiteX57" fmla="*/ 1212314 w 1389058"/>
                <a:gd name="connsiteY57" fmla="*/ 151856 h 1453839"/>
                <a:gd name="connsiteX58" fmla="*/ 527743 w 1389058"/>
                <a:gd name="connsiteY58" fmla="*/ 151856 h 1453839"/>
                <a:gd name="connsiteX59" fmla="*/ 454307 w 1389058"/>
                <a:gd name="connsiteY59" fmla="*/ 56013 h 1453839"/>
                <a:gd name="connsiteX60" fmla="*/ 430658 w 1389058"/>
                <a:gd name="connsiteY60" fmla="*/ 44810 h 1453839"/>
                <a:gd name="connsiteX61" fmla="*/ 180478 w 1389058"/>
                <a:gd name="connsiteY61" fmla="*/ 44810 h 1453839"/>
                <a:gd name="connsiteX62" fmla="*/ 180478 w 1389058"/>
                <a:gd name="connsiteY62" fmla="*/ 0 h 1453839"/>
                <a:gd name="connsiteX63" fmla="*/ 430658 w 1389058"/>
                <a:gd name="connsiteY63" fmla="*/ 0 h 1453839"/>
                <a:gd name="connsiteX64" fmla="*/ 490402 w 1389058"/>
                <a:gd name="connsiteY64" fmla="*/ 29873 h 1453839"/>
                <a:gd name="connsiteX65" fmla="*/ 550147 w 1389058"/>
                <a:gd name="connsiteY65" fmla="*/ 107046 h 1453839"/>
                <a:gd name="connsiteX66" fmla="*/ 1212314 w 1389058"/>
                <a:gd name="connsiteY66" fmla="*/ 107046 h 1453839"/>
                <a:gd name="connsiteX67" fmla="*/ 1284505 w 1389058"/>
                <a:gd name="connsiteY67" fmla="*/ 177996 h 1453839"/>
                <a:gd name="connsiteX68" fmla="*/ 1284505 w 1389058"/>
                <a:gd name="connsiteY68" fmla="*/ 237742 h 1453839"/>
                <a:gd name="connsiteX69" fmla="*/ 1316867 w 1389058"/>
                <a:gd name="connsiteY69" fmla="*/ 237742 h 1453839"/>
                <a:gd name="connsiteX70" fmla="*/ 1367899 w 1389058"/>
                <a:gd name="connsiteY70" fmla="*/ 260148 h 1453839"/>
                <a:gd name="connsiteX71" fmla="*/ 1377856 w 1389058"/>
                <a:gd name="connsiteY71" fmla="*/ 302468 h 1453839"/>
                <a:gd name="connsiteX72" fmla="*/ 1286995 w 1389058"/>
                <a:gd name="connsiteY72" fmla="*/ 775464 h 1453839"/>
                <a:gd name="connsiteX73" fmla="*/ 1229740 w 1389058"/>
                <a:gd name="connsiteY73" fmla="*/ 828987 h 1453839"/>
                <a:gd name="connsiteX74" fmla="*/ 1226006 w 1389058"/>
                <a:gd name="connsiteY74" fmla="*/ 830232 h 1453839"/>
                <a:gd name="connsiteX75" fmla="*/ 1224761 w 1389058"/>
                <a:gd name="connsiteY75" fmla="*/ 830232 h 1453839"/>
                <a:gd name="connsiteX76" fmla="*/ 1211070 w 1389058"/>
                <a:gd name="connsiteY76" fmla="*/ 831476 h 1453839"/>
                <a:gd name="connsiteX77" fmla="*/ 716933 w 1389058"/>
                <a:gd name="connsiteY77" fmla="*/ 831476 h 1453839"/>
                <a:gd name="connsiteX78" fmla="*/ 716933 w 1389058"/>
                <a:gd name="connsiteY78" fmla="*/ 973375 h 1453839"/>
                <a:gd name="connsiteX79" fmla="*/ 795348 w 1389058"/>
                <a:gd name="connsiteY79" fmla="*/ 973375 h 1453839"/>
                <a:gd name="connsiteX80" fmla="*/ 845135 w 1389058"/>
                <a:gd name="connsiteY80" fmla="*/ 1023164 h 1453839"/>
                <a:gd name="connsiteX81" fmla="*/ 845135 w 1389058"/>
                <a:gd name="connsiteY81" fmla="*/ 1044324 h 1453839"/>
                <a:gd name="connsiteX82" fmla="*/ 1168751 w 1389058"/>
                <a:gd name="connsiteY82" fmla="*/ 1044324 h 1453839"/>
                <a:gd name="connsiteX83" fmla="*/ 1245920 w 1389058"/>
                <a:gd name="connsiteY83" fmla="*/ 1122742 h 1453839"/>
                <a:gd name="connsiteX84" fmla="*/ 1245920 w 1389058"/>
                <a:gd name="connsiteY84" fmla="*/ 1265886 h 1453839"/>
                <a:gd name="connsiteX85" fmla="*/ 1351718 w 1389058"/>
                <a:gd name="connsiteY85" fmla="*/ 1265886 h 1453839"/>
                <a:gd name="connsiteX86" fmla="*/ 1389058 w 1389058"/>
                <a:gd name="connsiteY86" fmla="*/ 1303227 h 1453839"/>
                <a:gd name="connsiteX87" fmla="*/ 1389058 w 1389058"/>
                <a:gd name="connsiteY87" fmla="*/ 1416497 h 1453839"/>
                <a:gd name="connsiteX88" fmla="*/ 1351718 w 1389058"/>
                <a:gd name="connsiteY88" fmla="*/ 1453839 h 1453839"/>
                <a:gd name="connsiteX89" fmla="*/ 1089091 w 1389058"/>
                <a:gd name="connsiteY89" fmla="*/ 1453839 h 1453839"/>
                <a:gd name="connsiteX90" fmla="*/ 1051751 w 1389058"/>
                <a:gd name="connsiteY90" fmla="*/ 1416497 h 1453839"/>
                <a:gd name="connsiteX91" fmla="*/ 1051751 w 1389058"/>
                <a:gd name="connsiteY91" fmla="*/ 1303227 h 1453839"/>
                <a:gd name="connsiteX92" fmla="*/ 1089091 w 1389058"/>
                <a:gd name="connsiteY92" fmla="*/ 1265886 h 1453839"/>
                <a:gd name="connsiteX93" fmla="*/ 1202357 w 1389058"/>
                <a:gd name="connsiteY93" fmla="*/ 1265886 h 1453839"/>
                <a:gd name="connsiteX94" fmla="*/ 1202357 w 1389058"/>
                <a:gd name="connsiteY94" fmla="*/ 1122742 h 1453839"/>
                <a:gd name="connsiteX95" fmla="*/ 1168751 w 1389058"/>
                <a:gd name="connsiteY95" fmla="*/ 1089134 h 1453839"/>
                <a:gd name="connsiteX96" fmla="*/ 845135 w 1389058"/>
                <a:gd name="connsiteY96" fmla="*/ 1089134 h 1453839"/>
                <a:gd name="connsiteX97" fmla="*/ 845135 w 1389058"/>
                <a:gd name="connsiteY97" fmla="*/ 1111540 h 1453839"/>
                <a:gd name="connsiteX98" fmla="*/ 795348 w 1389058"/>
                <a:gd name="connsiteY98" fmla="*/ 1161329 h 1453839"/>
                <a:gd name="connsiteX99" fmla="*/ 593710 w 1389058"/>
                <a:gd name="connsiteY99" fmla="*/ 1161329 h 1453839"/>
                <a:gd name="connsiteX100" fmla="*/ 545168 w 1389058"/>
                <a:gd name="connsiteY100" fmla="*/ 1111540 h 1453839"/>
                <a:gd name="connsiteX101" fmla="*/ 545168 w 1389058"/>
                <a:gd name="connsiteY101" fmla="*/ 1089134 h 1453839"/>
                <a:gd name="connsiteX102" fmla="*/ 220308 w 1389058"/>
                <a:gd name="connsiteY102" fmla="*/ 1089134 h 1453839"/>
                <a:gd name="connsiteX103" fmla="*/ 187946 w 1389058"/>
                <a:gd name="connsiteY103" fmla="*/ 1122742 h 1453839"/>
                <a:gd name="connsiteX104" fmla="*/ 187946 w 1389058"/>
                <a:gd name="connsiteY104" fmla="*/ 1265886 h 1453839"/>
                <a:gd name="connsiteX105" fmla="*/ 299967 w 1389058"/>
                <a:gd name="connsiteY105" fmla="*/ 1265886 h 1453839"/>
                <a:gd name="connsiteX106" fmla="*/ 337307 w 1389058"/>
                <a:gd name="connsiteY106" fmla="*/ 1303227 h 1453839"/>
                <a:gd name="connsiteX107" fmla="*/ 337307 w 1389058"/>
                <a:gd name="connsiteY107" fmla="*/ 1416497 h 1453839"/>
                <a:gd name="connsiteX108" fmla="*/ 299967 w 1389058"/>
                <a:gd name="connsiteY108" fmla="*/ 1453839 h 1453839"/>
                <a:gd name="connsiteX109" fmla="*/ 38585 w 1389058"/>
                <a:gd name="connsiteY109" fmla="*/ 1453839 h 1453839"/>
                <a:gd name="connsiteX110" fmla="*/ 0 w 1389058"/>
                <a:gd name="connsiteY110" fmla="*/ 1416497 h 1453839"/>
                <a:gd name="connsiteX111" fmla="*/ 0 w 1389058"/>
                <a:gd name="connsiteY111" fmla="*/ 1303227 h 1453839"/>
                <a:gd name="connsiteX112" fmla="*/ 38585 w 1389058"/>
                <a:gd name="connsiteY112" fmla="*/ 1265886 h 1453839"/>
                <a:gd name="connsiteX113" fmla="*/ 143138 w 1389058"/>
                <a:gd name="connsiteY113" fmla="*/ 1265886 h 1453839"/>
                <a:gd name="connsiteX114" fmla="*/ 143138 w 1389058"/>
                <a:gd name="connsiteY114" fmla="*/ 1122742 h 1453839"/>
                <a:gd name="connsiteX115" fmla="*/ 220308 w 1389058"/>
                <a:gd name="connsiteY115" fmla="*/ 1044324 h 1453839"/>
                <a:gd name="connsiteX116" fmla="*/ 545168 w 1389058"/>
                <a:gd name="connsiteY116" fmla="*/ 1044324 h 1453839"/>
                <a:gd name="connsiteX117" fmla="*/ 545168 w 1389058"/>
                <a:gd name="connsiteY117" fmla="*/ 1023164 h 1453839"/>
                <a:gd name="connsiteX118" fmla="*/ 593710 w 1389058"/>
                <a:gd name="connsiteY118" fmla="*/ 973375 h 1453839"/>
                <a:gd name="connsiteX119" fmla="*/ 672125 w 1389058"/>
                <a:gd name="connsiteY119" fmla="*/ 973375 h 1453839"/>
                <a:gd name="connsiteX120" fmla="*/ 672125 w 1389058"/>
                <a:gd name="connsiteY120" fmla="*/ 831476 h 1453839"/>
                <a:gd name="connsiteX121" fmla="*/ 175500 w 1389058"/>
                <a:gd name="connsiteY121" fmla="*/ 831476 h 1453839"/>
                <a:gd name="connsiteX122" fmla="*/ 124468 w 1389058"/>
                <a:gd name="connsiteY122" fmla="*/ 809071 h 1453839"/>
                <a:gd name="connsiteX123" fmla="*/ 117000 w 1389058"/>
                <a:gd name="connsiteY123" fmla="*/ 799114 h 1453839"/>
                <a:gd name="connsiteX124" fmla="*/ 104553 w 1389058"/>
                <a:gd name="connsiteY124" fmla="*/ 759282 h 1453839"/>
                <a:gd name="connsiteX125" fmla="*/ 104553 w 1389058"/>
                <a:gd name="connsiteY125" fmla="*/ 73439 h 1453839"/>
                <a:gd name="connsiteX126" fmla="*/ 180478 w 1389058"/>
                <a:gd name="connsiteY126" fmla="*/ 0 h 1453839"/>
                <a:gd name="connsiteX0" fmla="*/ 1096559 w 1389058"/>
                <a:gd name="connsiteY0" fmla="*/ 1310696 h 1453839"/>
                <a:gd name="connsiteX1" fmla="*/ 1096559 w 1389058"/>
                <a:gd name="connsiteY1" fmla="*/ 1409029 h 1453839"/>
                <a:gd name="connsiteX2" fmla="*/ 1344250 w 1389058"/>
                <a:gd name="connsiteY2" fmla="*/ 1409029 h 1453839"/>
                <a:gd name="connsiteX3" fmla="*/ 1344250 w 1389058"/>
                <a:gd name="connsiteY3" fmla="*/ 1310696 h 1453839"/>
                <a:gd name="connsiteX4" fmla="*/ 1096559 w 1389058"/>
                <a:gd name="connsiteY4" fmla="*/ 1310696 h 1453839"/>
                <a:gd name="connsiteX5" fmla="*/ 44809 w 1389058"/>
                <a:gd name="connsiteY5" fmla="*/ 1310696 h 1453839"/>
                <a:gd name="connsiteX6" fmla="*/ 44809 w 1389058"/>
                <a:gd name="connsiteY6" fmla="*/ 1409029 h 1453839"/>
                <a:gd name="connsiteX7" fmla="*/ 293744 w 1389058"/>
                <a:gd name="connsiteY7" fmla="*/ 1409029 h 1453839"/>
                <a:gd name="connsiteX8" fmla="*/ 293744 w 1389058"/>
                <a:gd name="connsiteY8" fmla="*/ 1310696 h 1453839"/>
                <a:gd name="connsiteX9" fmla="*/ 44809 w 1389058"/>
                <a:gd name="connsiteY9" fmla="*/ 1310696 h 1453839"/>
                <a:gd name="connsiteX10" fmla="*/ 593710 w 1389058"/>
                <a:gd name="connsiteY10" fmla="*/ 1016940 h 1453839"/>
                <a:gd name="connsiteX11" fmla="*/ 588732 w 1389058"/>
                <a:gd name="connsiteY11" fmla="*/ 1023164 h 1453839"/>
                <a:gd name="connsiteX12" fmla="*/ 588732 w 1389058"/>
                <a:gd name="connsiteY12" fmla="*/ 1111540 h 1453839"/>
                <a:gd name="connsiteX13" fmla="*/ 593710 w 1389058"/>
                <a:gd name="connsiteY13" fmla="*/ 1116518 h 1453839"/>
                <a:gd name="connsiteX14" fmla="*/ 795348 w 1389058"/>
                <a:gd name="connsiteY14" fmla="*/ 1116518 h 1453839"/>
                <a:gd name="connsiteX15" fmla="*/ 800327 w 1389058"/>
                <a:gd name="connsiteY15" fmla="*/ 1111540 h 1453839"/>
                <a:gd name="connsiteX16" fmla="*/ 800327 w 1389058"/>
                <a:gd name="connsiteY16" fmla="*/ 1023164 h 1453839"/>
                <a:gd name="connsiteX17" fmla="*/ 795348 w 1389058"/>
                <a:gd name="connsiteY17" fmla="*/ 1016940 h 1453839"/>
                <a:gd name="connsiteX18" fmla="*/ 593710 w 1389058"/>
                <a:gd name="connsiteY18" fmla="*/ 1016940 h 1453839"/>
                <a:gd name="connsiteX19" fmla="*/ 158043 w 1389058"/>
                <a:gd name="connsiteY19" fmla="*/ 779167 h 1453839"/>
                <a:gd name="connsiteX20" fmla="*/ 158074 w 1389058"/>
                <a:gd name="connsiteY20" fmla="*/ 779198 h 1453839"/>
                <a:gd name="connsiteX21" fmla="*/ 158074 w 1389058"/>
                <a:gd name="connsiteY21" fmla="*/ 781687 h 1453839"/>
                <a:gd name="connsiteX22" fmla="*/ 158043 w 1389058"/>
                <a:gd name="connsiteY22" fmla="*/ 779167 h 1453839"/>
                <a:gd name="connsiteX23" fmla="*/ 157927 w 1389058"/>
                <a:gd name="connsiteY23" fmla="*/ 769748 h 1453839"/>
                <a:gd name="connsiteX24" fmla="*/ 158043 w 1389058"/>
                <a:gd name="connsiteY24" fmla="*/ 779167 h 1453839"/>
                <a:gd name="connsiteX25" fmla="*/ 157962 w 1389058"/>
                <a:gd name="connsiteY25" fmla="*/ 779086 h 1453839"/>
                <a:gd name="connsiteX26" fmla="*/ 157626 w 1389058"/>
                <a:gd name="connsiteY26" fmla="*/ 771316 h 1453839"/>
                <a:gd name="connsiteX27" fmla="*/ 157927 w 1389058"/>
                <a:gd name="connsiteY27" fmla="*/ 769748 h 1453839"/>
                <a:gd name="connsiteX28" fmla="*/ 281297 w 1389058"/>
                <a:gd name="connsiteY28" fmla="*/ 282553 h 1453839"/>
                <a:gd name="connsiteX29" fmla="*/ 247691 w 1389058"/>
                <a:gd name="connsiteY29" fmla="*/ 302468 h 1453839"/>
                <a:gd name="connsiteX30" fmla="*/ 157927 w 1389058"/>
                <a:gd name="connsiteY30" fmla="*/ 769748 h 1453839"/>
                <a:gd name="connsiteX31" fmla="*/ 157626 w 1389058"/>
                <a:gd name="connsiteY31" fmla="*/ 771316 h 1453839"/>
                <a:gd name="connsiteX32" fmla="*/ 156829 w 1389058"/>
                <a:gd name="connsiteY32" fmla="*/ 775464 h 1453839"/>
                <a:gd name="connsiteX33" fmla="*/ 156829 w 1389058"/>
                <a:gd name="connsiteY33" fmla="*/ 777953 h 1453839"/>
                <a:gd name="connsiteX34" fmla="*/ 157962 w 1389058"/>
                <a:gd name="connsiteY34" fmla="*/ 779086 h 1453839"/>
                <a:gd name="connsiteX35" fmla="*/ 158074 w 1389058"/>
                <a:gd name="connsiteY35" fmla="*/ 781687 h 1453839"/>
                <a:gd name="connsiteX36" fmla="*/ 175500 w 1389058"/>
                <a:gd name="connsiteY36" fmla="*/ 786666 h 1453839"/>
                <a:gd name="connsiteX37" fmla="*/ 1211070 w 1389058"/>
                <a:gd name="connsiteY37" fmla="*/ 786666 h 1453839"/>
                <a:gd name="connsiteX38" fmla="*/ 1217293 w 1389058"/>
                <a:gd name="connsiteY38" fmla="*/ 786666 h 1453839"/>
                <a:gd name="connsiteX39" fmla="*/ 1219782 w 1389058"/>
                <a:gd name="connsiteY39" fmla="*/ 785422 h 1453839"/>
                <a:gd name="connsiteX40" fmla="*/ 1243431 w 1389058"/>
                <a:gd name="connsiteY40" fmla="*/ 766751 h 1453839"/>
                <a:gd name="connsiteX41" fmla="*/ 1334292 w 1389058"/>
                <a:gd name="connsiteY41" fmla="*/ 293755 h 1453839"/>
                <a:gd name="connsiteX42" fmla="*/ 1333048 w 1389058"/>
                <a:gd name="connsiteY42" fmla="*/ 288776 h 1453839"/>
                <a:gd name="connsiteX43" fmla="*/ 1316867 w 1389058"/>
                <a:gd name="connsiteY43" fmla="*/ 282553 h 1453839"/>
                <a:gd name="connsiteX44" fmla="*/ 1284505 w 1389058"/>
                <a:gd name="connsiteY44" fmla="*/ 282553 h 1453839"/>
                <a:gd name="connsiteX45" fmla="*/ 281297 w 1389058"/>
                <a:gd name="connsiteY45" fmla="*/ 282553 h 1453839"/>
                <a:gd name="connsiteX46" fmla="*/ 180478 w 1389058"/>
                <a:gd name="connsiteY46" fmla="*/ 44810 h 1453839"/>
                <a:gd name="connsiteX47" fmla="*/ 149361 w 1389058"/>
                <a:gd name="connsiteY47" fmla="*/ 73439 h 1453839"/>
                <a:gd name="connsiteX48" fmla="*/ 155225 w 1389058"/>
                <a:gd name="connsiteY48" fmla="*/ 550071 h 1453839"/>
                <a:gd name="connsiteX49" fmla="*/ 149361 w 1389058"/>
                <a:gd name="connsiteY49" fmla="*/ 580042 h 1453839"/>
                <a:gd name="connsiteX50" fmla="*/ 150230 w 1389058"/>
                <a:gd name="connsiteY50" fmla="*/ 600138 h 1453839"/>
                <a:gd name="connsiteX51" fmla="*/ 155225 w 1389058"/>
                <a:gd name="connsiteY51" fmla="*/ 550071 h 1453839"/>
                <a:gd name="connsiteX52" fmla="*/ 205372 w 1389058"/>
                <a:gd name="connsiteY52" fmla="*/ 293755 h 1453839"/>
                <a:gd name="connsiteX53" fmla="*/ 281297 w 1389058"/>
                <a:gd name="connsiteY53" fmla="*/ 237742 h 1453839"/>
                <a:gd name="connsiteX54" fmla="*/ 1239697 w 1389058"/>
                <a:gd name="connsiteY54" fmla="*/ 237742 h 1453839"/>
                <a:gd name="connsiteX55" fmla="*/ 1239697 w 1389058"/>
                <a:gd name="connsiteY55" fmla="*/ 177996 h 1453839"/>
                <a:gd name="connsiteX56" fmla="*/ 1212314 w 1389058"/>
                <a:gd name="connsiteY56" fmla="*/ 151856 h 1453839"/>
                <a:gd name="connsiteX57" fmla="*/ 527743 w 1389058"/>
                <a:gd name="connsiteY57" fmla="*/ 151856 h 1453839"/>
                <a:gd name="connsiteX58" fmla="*/ 454307 w 1389058"/>
                <a:gd name="connsiteY58" fmla="*/ 56013 h 1453839"/>
                <a:gd name="connsiteX59" fmla="*/ 430658 w 1389058"/>
                <a:gd name="connsiteY59" fmla="*/ 44810 h 1453839"/>
                <a:gd name="connsiteX60" fmla="*/ 180478 w 1389058"/>
                <a:gd name="connsiteY60" fmla="*/ 44810 h 1453839"/>
                <a:gd name="connsiteX61" fmla="*/ 180478 w 1389058"/>
                <a:gd name="connsiteY61" fmla="*/ 0 h 1453839"/>
                <a:gd name="connsiteX62" fmla="*/ 430658 w 1389058"/>
                <a:gd name="connsiteY62" fmla="*/ 0 h 1453839"/>
                <a:gd name="connsiteX63" fmla="*/ 490402 w 1389058"/>
                <a:gd name="connsiteY63" fmla="*/ 29873 h 1453839"/>
                <a:gd name="connsiteX64" fmla="*/ 550147 w 1389058"/>
                <a:gd name="connsiteY64" fmla="*/ 107046 h 1453839"/>
                <a:gd name="connsiteX65" fmla="*/ 1212314 w 1389058"/>
                <a:gd name="connsiteY65" fmla="*/ 107046 h 1453839"/>
                <a:gd name="connsiteX66" fmla="*/ 1284505 w 1389058"/>
                <a:gd name="connsiteY66" fmla="*/ 177996 h 1453839"/>
                <a:gd name="connsiteX67" fmla="*/ 1284505 w 1389058"/>
                <a:gd name="connsiteY67" fmla="*/ 237742 h 1453839"/>
                <a:gd name="connsiteX68" fmla="*/ 1316867 w 1389058"/>
                <a:gd name="connsiteY68" fmla="*/ 237742 h 1453839"/>
                <a:gd name="connsiteX69" fmla="*/ 1367899 w 1389058"/>
                <a:gd name="connsiteY69" fmla="*/ 260148 h 1453839"/>
                <a:gd name="connsiteX70" fmla="*/ 1377856 w 1389058"/>
                <a:gd name="connsiteY70" fmla="*/ 302468 h 1453839"/>
                <a:gd name="connsiteX71" fmla="*/ 1286995 w 1389058"/>
                <a:gd name="connsiteY71" fmla="*/ 775464 h 1453839"/>
                <a:gd name="connsiteX72" fmla="*/ 1229740 w 1389058"/>
                <a:gd name="connsiteY72" fmla="*/ 828987 h 1453839"/>
                <a:gd name="connsiteX73" fmla="*/ 1226006 w 1389058"/>
                <a:gd name="connsiteY73" fmla="*/ 830232 h 1453839"/>
                <a:gd name="connsiteX74" fmla="*/ 1224761 w 1389058"/>
                <a:gd name="connsiteY74" fmla="*/ 830232 h 1453839"/>
                <a:gd name="connsiteX75" fmla="*/ 1211070 w 1389058"/>
                <a:gd name="connsiteY75" fmla="*/ 831476 h 1453839"/>
                <a:gd name="connsiteX76" fmla="*/ 716933 w 1389058"/>
                <a:gd name="connsiteY76" fmla="*/ 831476 h 1453839"/>
                <a:gd name="connsiteX77" fmla="*/ 716933 w 1389058"/>
                <a:gd name="connsiteY77" fmla="*/ 973375 h 1453839"/>
                <a:gd name="connsiteX78" fmla="*/ 795348 w 1389058"/>
                <a:gd name="connsiteY78" fmla="*/ 973375 h 1453839"/>
                <a:gd name="connsiteX79" fmla="*/ 845135 w 1389058"/>
                <a:gd name="connsiteY79" fmla="*/ 1023164 h 1453839"/>
                <a:gd name="connsiteX80" fmla="*/ 845135 w 1389058"/>
                <a:gd name="connsiteY80" fmla="*/ 1044324 h 1453839"/>
                <a:gd name="connsiteX81" fmla="*/ 1168751 w 1389058"/>
                <a:gd name="connsiteY81" fmla="*/ 1044324 h 1453839"/>
                <a:gd name="connsiteX82" fmla="*/ 1245920 w 1389058"/>
                <a:gd name="connsiteY82" fmla="*/ 1122742 h 1453839"/>
                <a:gd name="connsiteX83" fmla="*/ 1245920 w 1389058"/>
                <a:gd name="connsiteY83" fmla="*/ 1265886 h 1453839"/>
                <a:gd name="connsiteX84" fmla="*/ 1351718 w 1389058"/>
                <a:gd name="connsiteY84" fmla="*/ 1265886 h 1453839"/>
                <a:gd name="connsiteX85" fmla="*/ 1389058 w 1389058"/>
                <a:gd name="connsiteY85" fmla="*/ 1303227 h 1453839"/>
                <a:gd name="connsiteX86" fmla="*/ 1389058 w 1389058"/>
                <a:gd name="connsiteY86" fmla="*/ 1416497 h 1453839"/>
                <a:gd name="connsiteX87" fmla="*/ 1351718 w 1389058"/>
                <a:gd name="connsiteY87" fmla="*/ 1453839 h 1453839"/>
                <a:gd name="connsiteX88" fmla="*/ 1089091 w 1389058"/>
                <a:gd name="connsiteY88" fmla="*/ 1453839 h 1453839"/>
                <a:gd name="connsiteX89" fmla="*/ 1051751 w 1389058"/>
                <a:gd name="connsiteY89" fmla="*/ 1416497 h 1453839"/>
                <a:gd name="connsiteX90" fmla="*/ 1051751 w 1389058"/>
                <a:gd name="connsiteY90" fmla="*/ 1303227 h 1453839"/>
                <a:gd name="connsiteX91" fmla="*/ 1089091 w 1389058"/>
                <a:gd name="connsiteY91" fmla="*/ 1265886 h 1453839"/>
                <a:gd name="connsiteX92" fmla="*/ 1202357 w 1389058"/>
                <a:gd name="connsiteY92" fmla="*/ 1265886 h 1453839"/>
                <a:gd name="connsiteX93" fmla="*/ 1202357 w 1389058"/>
                <a:gd name="connsiteY93" fmla="*/ 1122742 h 1453839"/>
                <a:gd name="connsiteX94" fmla="*/ 1168751 w 1389058"/>
                <a:gd name="connsiteY94" fmla="*/ 1089134 h 1453839"/>
                <a:gd name="connsiteX95" fmla="*/ 845135 w 1389058"/>
                <a:gd name="connsiteY95" fmla="*/ 1089134 h 1453839"/>
                <a:gd name="connsiteX96" fmla="*/ 845135 w 1389058"/>
                <a:gd name="connsiteY96" fmla="*/ 1111540 h 1453839"/>
                <a:gd name="connsiteX97" fmla="*/ 795348 w 1389058"/>
                <a:gd name="connsiteY97" fmla="*/ 1161329 h 1453839"/>
                <a:gd name="connsiteX98" fmla="*/ 593710 w 1389058"/>
                <a:gd name="connsiteY98" fmla="*/ 1161329 h 1453839"/>
                <a:gd name="connsiteX99" fmla="*/ 545168 w 1389058"/>
                <a:gd name="connsiteY99" fmla="*/ 1111540 h 1453839"/>
                <a:gd name="connsiteX100" fmla="*/ 545168 w 1389058"/>
                <a:gd name="connsiteY100" fmla="*/ 1089134 h 1453839"/>
                <a:gd name="connsiteX101" fmla="*/ 220308 w 1389058"/>
                <a:gd name="connsiteY101" fmla="*/ 1089134 h 1453839"/>
                <a:gd name="connsiteX102" fmla="*/ 187946 w 1389058"/>
                <a:gd name="connsiteY102" fmla="*/ 1122742 h 1453839"/>
                <a:gd name="connsiteX103" fmla="*/ 187946 w 1389058"/>
                <a:gd name="connsiteY103" fmla="*/ 1265886 h 1453839"/>
                <a:gd name="connsiteX104" fmla="*/ 299967 w 1389058"/>
                <a:gd name="connsiteY104" fmla="*/ 1265886 h 1453839"/>
                <a:gd name="connsiteX105" fmla="*/ 337307 w 1389058"/>
                <a:gd name="connsiteY105" fmla="*/ 1303227 h 1453839"/>
                <a:gd name="connsiteX106" fmla="*/ 337307 w 1389058"/>
                <a:gd name="connsiteY106" fmla="*/ 1416497 h 1453839"/>
                <a:gd name="connsiteX107" fmla="*/ 299967 w 1389058"/>
                <a:gd name="connsiteY107" fmla="*/ 1453839 h 1453839"/>
                <a:gd name="connsiteX108" fmla="*/ 38585 w 1389058"/>
                <a:gd name="connsiteY108" fmla="*/ 1453839 h 1453839"/>
                <a:gd name="connsiteX109" fmla="*/ 0 w 1389058"/>
                <a:gd name="connsiteY109" fmla="*/ 1416497 h 1453839"/>
                <a:gd name="connsiteX110" fmla="*/ 0 w 1389058"/>
                <a:gd name="connsiteY110" fmla="*/ 1303227 h 1453839"/>
                <a:gd name="connsiteX111" fmla="*/ 38585 w 1389058"/>
                <a:gd name="connsiteY111" fmla="*/ 1265886 h 1453839"/>
                <a:gd name="connsiteX112" fmla="*/ 143138 w 1389058"/>
                <a:gd name="connsiteY112" fmla="*/ 1265886 h 1453839"/>
                <a:gd name="connsiteX113" fmla="*/ 143138 w 1389058"/>
                <a:gd name="connsiteY113" fmla="*/ 1122742 h 1453839"/>
                <a:gd name="connsiteX114" fmla="*/ 220308 w 1389058"/>
                <a:gd name="connsiteY114" fmla="*/ 1044324 h 1453839"/>
                <a:gd name="connsiteX115" fmla="*/ 545168 w 1389058"/>
                <a:gd name="connsiteY115" fmla="*/ 1044324 h 1453839"/>
                <a:gd name="connsiteX116" fmla="*/ 545168 w 1389058"/>
                <a:gd name="connsiteY116" fmla="*/ 1023164 h 1453839"/>
                <a:gd name="connsiteX117" fmla="*/ 593710 w 1389058"/>
                <a:gd name="connsiteY117" fmla="*/ 973375 h 1453839"/>
                <a:gd name="connsiteX118" fmla="*/ 672125 w 1389058"/>
                <a:gd name="connsiteY118" fmla="*/ 973375 h 1453839"/>
                <a:gd name="connsiteX119" fmla="*/ 672125 w 1389058"/>
                <a:gd name="connsiteY119" fmla="*/ 831476 h 1453839"/>
                <a:gd name="connsiteX120" fmla="*/ 175500 w 1389058"/>
                <a:gd name="connsiteY120" fmla="*/ 831476 h 1453839"/>
                <a:gd name="connsiteX121" fmla="*/ 124468 w 1389058"/>
                <a:gd name="connsiteY121" fmla="*/ 809071 h 1453839"/>
                <a:gd name="connsiteX122" fmla="*/ 117000 w 1389058"/>
                <a:gd name="connsiteY122" fmla="*/ 799114 h 1453839"/>
                <a:gd name="connsiteX123" fmla="*/ 104553 w 1389058"/>
                <a:gd name="connsiteY123" fmla="*/ 759282 h 1453839"/>
                <a:gd name="connsiteX124" fmla="*/ 104553 w 1389058"/>
                <a:gd name="connsiteY124" fmla="*/ 73439 h 1453839"/>
                <a:gd name="connsiteX125" fmla="*/ 180478 w 1389058"/>
                <a:gd name="connsiteY125" fmla="*/ 0 h 1453839"/>
                <a:gd name="connsiteX0" fmla="*/ 1096559 w 1389058"/>
                <a:gd name="connsiteY0" fmla="*/ 1310696 h 1453839"/>
                <a:gd name="connsiteX1" fmla="*/ 1096559 w 1389058"/>
                <a:gd name="connsiteY1" fmla="*/ 1409029 h 1453839"/>
                <a:gd name="connsiteX2" fmla="*/ 1344250 w 1389058"/>
                <a:gd name="connsiteY2" fmla="*/ 1409029 h 1453839"/>
                <a:gd name="connsiteX3" fmla="*/ 1344250 w 1389058"/>
                <a:gd name="connsiteY3" fmla="*/ 1310696 h 1453839"/>
                <a:gd name="connsiteX4" fmla="*/ 1096559 w 1389058"/>
                <a:gd name="connsiteY4" fmla="*/ 1310696 h 1453839"/>
                <a:gd name="connsiteX5" fmla="*/ 44809 w 1389058"/>
                <a:gd name="connsiteY5" fmla="*/ 1310696 h 1453839"/>
                <a:gd name="connsiteX6" fmla="*/ 44809 w 1389058"/>
                <a:gd name="connsiteY6" fmla="*/ 1409029 h 1453839"/>
                <a:gd name="connsiteX7" fmla="*/ 293744 w 1389058"/>
                <a:gd name="connsiteY7" fmla="*/ 1409029 h 1453839"/>
                <a:gd name="connsiteX8" fmla="*/ 293744 w 1389058"/>
                <a:gd name="connsiteY8" fmla="*/ 1310696 h 1453839"/>
                <a:gd name="connsiteX9" fmla="*/ 44809 w 1389058"/>
                <a:gd name="connsiteY9" fmla="*/ 1310696 h 1453839"/>
                <a:gd name="connsiteX10" fmla="*/ 593710 w 1389058"/>
                <a:gd name="connsiteY10" fmla="*/ 1016940 h 1453839"/>
                <a:gd name="connsiteX11" fmla="*/ 588732 w 1389058"/>
                <a:gd name="connsiteY11" fmla="*/ 1023164 h 1453839"/>
                <a:gd name="connsiteX12" fmla="*/ 588732 w 1389058"/>
                <a:gd name="connsiteY12" fmla="*/ 1111540 h 1453839"/>
                <a:gd name="connsiteX13" fmla="*/ 593710 w 1389058"/>
                <a:gd name="connsiteY13" fmla="*/ 1116518 h 1453839"/>
                <a:gd name="connsiteX14" fmla="*/ 795348 w 1389058"/>
                <a:gd name="connsiteY14" fmla="*/ 1116518 h 1453839"/>
                <a:gd name="connsiteX15" fmla="*/ 800327 w 1389058"/>
                <a:gd name="connsiteY15" fmla="*/ 1111540 h 1453839"/>
                <a:gd name="connsiteX16" fmla="*/ 800327 w 1389058"/>
                <a:gd name="connsiteY16" fmla="*/ 1023164 h 1453839"/>
                <a:gd name="connsiteX17" fmla="*/ 795348 w 1389058"/>
                <a:gd name="connsiteY17" fmla="*/ 1016940 h 1453839"/>
                <a:gd name="connsiteX18" fmla="*/ 593710 w 1389058"/>
                <a:gd name="connsiteY18" fmla="*/ 1016940 h 1453839"/>
                <a:gd name="connsiteX19" fmla="*/ 158043 w 1389058"/>
                <a:gd name="connsiteY19" fmla="*/ 779167 h 1453839"/>
                <a:gd name="connsiteX20" fmla="*/ 158074 w 1389058"/>
                <a:gd name="connsiteY20" fmla="*/ 779198 h 1453839"/>
                <a:gd name="connsiteX21" fmla="*/ 158074 w 1389058"/>
                <a:gd name="connsiteY21" fmla="*/ 781687 h 1453839"/>
                <a:gd name="connsiteX22" fmla="*/ 158043 w 1389058"/>
                <a:gd name="connsiteY22" fmla="*/ 779167 h 1453839"/>
                <a:gd name="connsiteX23" fmla="*/ 157927 w 1389058"/>
                <a:gd name="connsiteY23" fmla="*/ 769748 h 1453839"/>
                <a:gd name="connsiteX24" fmla="*/ 158043 w 1389058"/>
                <a:gd name="connsiteY24" fmla="*/ 779167 h 1453839"/>
                <a:gd name="connsiteX25" fmla="*/ 157962 w 1389058"/>
                <a:gd name="connsiteY25" fmla="*/ 779086 h 1453839"/>
                <a:gd name="connsiteX26" fmla="*/ 157626 w 1389058"/>
                <a:gd name="connsiteY26" fmla="*/ 771316 h 1453839"/>
                <a:gd name="connsiteX27" fmla="*/ 157927 w 1389058"/>
                <a:gd name="connsiteY27" fmla="*/ 769748 h 1453839"/>
                <a:gd name="connsiteX28" fmla="*/ 281297 w 1389058"/>
                <a:gd name="connsiteY28" fmla="*/ 282553 h 1453839"/>
                <a:gd name="connsiteX29" fmla="*/ 247691 w 1389058"/>
                <a:gd name="connsiteY29" fmla="*/ 302468 h 1453839"/>
                <a:gd name="connsiteX30" fmla="*/ 157927 w 1389058"/>
                <a:gd name="connsiteY30" fmla="*/ 769748 h 1453839"/>
                <a:gd name="connsiteX31" fmla="*/ 157626 w 1389058"/>
                <a:gd name="connsiteY31" fmla="*/ 771316 h 1453839"/>
                <a:gd name="connsiteX32" fmla="*/ 156829 w 1389058"/>
                <a:gd name="connsiteY32" fmla="*/ 775464 h 1453839"/>
                <a:gd name="connsiteX33" fmla="*/ 156829 w 1389058"/>
                <a:gd name="connsiteY33" fmla="*/ 777953 h 1453839"/>
                <a:gd name="connsiteX34" fmla="*/ 157962 w 1389058"/>
                <a:gd name="connsiteY34" fmla="*/ 779086 h 1453839"/>
                <a:gd name="connsiteX35" fmla="*/ 158074 w 1389058"/>
                <a:gd name="connsiteY35" fmla="*/ 781687 h 1453839"/>
                <a:gd name="connsiteX36" fmla="*/ 175500 w 1389058"/>
                <a:gd name="connsiteY36" fmla="*/ 786666 h 1453839"/>
                <a:gd name="connsiteX37" fmla="*/ 1211070 w 1389058"/>
                <a:gd name="connsiteY37" fmla="*/ 786666 h 1453839"/>
                <a:gd name="connsiteX38" fmla="*/ 1217293 w 1389058"/>
                <a:gd name="connsiteY38" fmla="*/ 786666 h 1453839"/>
                <a:gd name="connsiteX39" fmla="*/ 1219782 w 1389058"/>
                <a:gd name="connsiteY39" fmla="*/ 785422 h 1453839"/>
                <a:gd name="connsiteX40" fmla="*/ 1243431 w 1389058"/>
                <a:gd name="connsiteY40" fmla="*/ 766751 h 1453839"/>
                <a:gd name="connsiteX41" fmla="*/ 1334292 w 1389058"/>
                <a:gd name="connsiteY41" fmla="*/ 293755 h 1453839"/>
                <a:gd name="connsiteX42" fmla="*/ 1333048 w 1389058"/>
                <a:gd name="connsiteY42" fmla="*/ 288776 h 1453839"/>
                <a:gd name="connsiteX43" fmla="*/ 1316867 w 1389058"/>
                <a:gd name="connsiteY43" fmla="*/ 282553 h 1453839"/>
                <a:gd name="connsiteX44" fmla="*/ 1284505 w 1389058"/>
                <a:gd name="connsiteY44" fmla="*/ 282553 h 1453839"/>
                <a:gd name="connsiteX45" fmla="*/ 281297 w 1389058"/>
                <a:gd name="connsiteY45" fmla="*/ 282553 h 1453839"/>
                <a:gd name="connsiteX46" fmla="*/ 180478 w 1389058"/>
                <a:gd name="connsiteY46" fmla="*/ 44810 h 1453839"/>
                <a:gd name="connsiteX47" fmla="*/ 149361 w 1389058"/>
                <a:gd name="connsiteY47" fmla="*/ 73439 h 1453839"/>
                <a:gd name="connsiteX48" fmla="*/ 155225 w 1389058"/>
                <a:gd name="connsiteY48" fmla="*/ 550071 h 1453839"/>
                <a:gd name="connsiteX49" fmla="*/ 149361 w 1389058"/>
                <a:gd name="connsiteY49" fmla="*/ 580042 h 1453839"/>
                <a:gd name="connsiteX50" fmla="*/ 155225 w 1389058"/>
                <a:gd name="connsiteY50" fmla="*/ 550071 h 1453839"/>
                <a:gd name="connsiteX51" fmla="*/ 205372 w 1389058"/>
                <a:gd name="connsiteY51" fmla="*/ 293755 h 1453839"/>
                <a:gd name="connsiteX52" fmla="*/ 281297 w 1389058"/>
                <a:gd name="connsiteY52" fmla="*/ 237742 h 1453839"/>
                <a:gd name="connsiteX53" fmla="*/ 1239697 w 1389058"/>
                <a:gd name="connsiteY53" fmla="*/ 237742 h 1453839"/>
                <a:gd name="connsiteX54" fmla="*/ 1239697 w 1389058"/>
                <a:gd name="connsiteY54" fmla="*/ 177996 h 1453839"/>
                <a:gd name="connsiteX55" fmla="*/ 1212314 w 1389058"/>
                <a:gd name="connsiteY55" fmla="*/ 151856 h 1453839"/>
                <a:gd name="connsiteX56" fmla="*/ 527743 w 1389058"/>
                <a:gd name="connsiteY56" fmla="*/ 151856 h 1453839"/>
                <a:gd name="connsiteX57" fmla="*/ 454307 w 1389058"/>
                <a:gd name="connsiteY57" fmla="*/ 56013 h 1453839"/>
                <a:gd name="connsiteX58" fmla="*/ 430658 w 1389058"/>
                <a:gd name="connsiteY58" fmla="*/ 44810 h 1453839"/>
                <a:gd name="connsiteX59" fmla="*/ 180478 w 1389058"/>
                <a:gd name="connsiteY59" fmla="*/ 44810 h 1453839"/>
                <a:gd name="connsiteX60" fmla="*/ 180478 w 1389058"/>
                <a:gd name="connsiteY60" fmla="*/ 0 h 1453839"/>
                <a:gd name="connsiteX61" fmla="*/ 430658 w 1389058"/>
                <a:gd name="connsiteY61" fmla="*/ 0 h 1453839"/>
                <a:gd name="connsiteX62" fmla="*/ 490402 w 1389058"/>
                <a:gd name="connsiteY62" fmla="*/ 29873 h 1453839"/>
                <a:gd name="connsiteX63" fmla="*/ 550147 w 1389058"/>
                <a:gd name="connsiteY63" fmla="*/ 107046 h 1453839"/>
                <a:gd name="connsiteX64" fmla="*/ 1212314 w 1389058"/>
                <a:gd name="connsiteY64" fmla="*/ 107046 h 1453839"/>
                <a:gd name="connsiteX65" fmla="*/ 1284505 w 1389058"/>
                <a:gd name="connsiteY65" fmla="*/ 177996 h 1453839"/>
                <a:gd name="connsiteX66" fmla="*/ 1284505 w 1389058"/>
                <a:gd name="connsiteY66" fmla="*/ 237742 h 1453839"/>
                <a:gd name="connsiteX67" fmla="*/ 1316867 w 1389058"/>
                <a:gd name="connsiteY67" fmla="*/ 237742 h 1453839"/>
                <a:gd name="connsiteX68" fmla="*/ 1367899 w 1389058"/>
                <a:gd name="connsiteY68" fmla="*/ 260148 h 1453839"/>
                <a:gd name="connsiteX69" fmla="*/ 1377856 w 1389058"/>
                <a:gd name="connsiteY69" fmla="*/ 302468 h 1453839"/>
                <a:gd name="connsiteX70" fmla="*/ 1286995 w 1389058"/>
                <a:gd name="connsiteY70" fmla="*/ 775464 h 1453839"/>
                <a:gd name="connsiteX71" fmla="*/ 1229740 w 1389058"/>
                <a:gd name="connsiteY71" fmla="*/ 828987 h 1453839"/>
                <a:gd name="connsiteX72" fmla="*/ 1226006 w 1389058"/>
                <a:gd name="connsiteY72" fmla="*/ 830232 h 1453839"/>
                <a:gd name="connsiteX73" fmla="*/ 1224761 w 1389058"/>
                <a:gd name="connsiteY73" fmla="*/ 830232 h 1453839"/>
                <a:gd name="connsiteX74" fmla="*/ 1211070 w 1389058"/>
                <a:gd name="connsiteY74" fmla="*/ 831476 h 1453839"/>
                <a:gd name="connsiteX75" fmla="*/ 716933 w 1389058"/>
                <a:gd name="connsiteY75" fmla="*/ 831476 h 1453839"/>
                <a:gd name="connsiteX76" fmla="*/ 716933 w 1389058"/>
                <a:gd name="connsiteY76" fmla="*/ 973375 h 1453839"/>
                <a:gd name="connsiteX77" fmla="*/ 795348 w 1389058"/>
                <a:gd name="connsiteY77" fmla="*/ 973375 h 1453839"/>
                <a:gd name="connsiteX78" fmla="*/ 845135 w 1389058"/>
                <a:gd name="connsiteY78" fmla="*/ 1023164 h 1453839"/>
                <a:gd name="connsiteX79" fmla="*/ 845135 w 1389058"/>
                <a:gd name="connsiteY79" fmla="*/ 1044324 h 1453839"/>
                <a:gd name="connsiteX80" fmla="*/ 1168751 w 1389058"/>
                <a:gd name="connsiteY80" fmla="*/ 1044324 h 1453839"/>
                <a:gd name="connsiteX81" fmla="*/ 1245920 w 1389058"/>
                <a:gd name="connsiteY81" fmla="*/ 1122742 h 1453839"/>
                <a:gd name="connsiteX82" fmla="*/ 1245920 w 1389058"/>
                <a:gd name="connsiteY82" fmla="*/ 1265886 h 1453839"/>
                <a:gd name="connsiteX83" fmla="*/ 1351718 w 1389058"/>
                <a:gd name="connsiteY83" fmla="*/ 1265886 h 1453839"/>
                <a:gd name="connsiteX84" fmla="*/ 1389058 w 1389058"/>
                <a:gd name="connsiteY84" fmla="*/ 1303227 h 1453839"/>
                <a:gd name="connsiteX85" fmla="*/ 1389058 w 1389058"/>
                <a:gd name="connsiteY85" fmla="*/ 1416497 h 1453839"/>
                <a:gd name="connsiteX86" fmla="*/ 1351718 w 1389058"/>
                <a:gd name="connsiteY86" fmla="*/ 1453839 h 1453839"/>
                <a:gd name="connsiteX87" fmla="*/ 1089091 w 1389058"/>
                <a:gd name="connsiteY87" fmla="*/ 1453839 h 1453839"/>
                <a:gd name="connsiteX88" fmla="*/ 1051751 w 1389058"/>
                <a:gd name="connsiteY88" fmla="*/ 1416497 h 1453839"/>
                <a:gd name="connsiteX89" fmla="*/ 1051751 w 1389058"/>
                <a:gd name="connsiteY89" fmla="*/ 1303227 h 1453839"/>
                <a:gd name="connsiteX90" fmla="*/ 1089091 w 1389058"/>
                <a:gd name="connsiteY90" fmla="*/ 1265886 h 1453839"/>
                <a:gd name="connsiteX91" fmla="*/ 1202357 w 1389058"/>
                <a:gd name="connsiteY91" fmla="*/ 1265886 h 1453839"/>
                <a:gd name="connsiteX92" fmla="*/ 1202357 w 1389058"/>
                <a:gd name="connsiteY92" fmla="*/ 1122742 h 1453839"/>
                <a:gd name="connsiteX93" fmla="*/ 1168751 w 1389058"/>
                <a:gd name="connsiteY93" fmla="*/ 1089134 h 1453839"/>
                <a:gd name="connsiteX94" fmla="*/ 845135 w 1389058"/>
                <a:gd name="connsiteY94" fmla="*/ 1089134 h 1453839"/>
                <a:gd name="connsiteX95" fmla="*/ 845135 w 1389058"/>
                <a:gd name="connsiteY95" fmla="*/ 1111540 h 1453839"/>
                <a:gd name="connsiteX96" fmla="*/ 795348 w 1389058"/>
                <a:gd name="connsiteY96" fmla="*/ 1161329 h 1453839"/>
                <a:gd name="connsiteX97" fmla="*/ 593710 w 1389058"/>
                <a:gd name="connsiteY97" fmla="*/ 1161329 h 1453839"/>
                <a:gd name="connsiteX98" fmla="*/ 545168 w 1389058"/>
                <a:gd name="connsiteY98" fmla="*/ 1111540 h 1453839"/>
                <a:gd name="connsiteX99" fmla="*/ 545168 w 1389058"/>
                <a:gd name="connsiteY99" fmla="*/ 1089134 h 1453839"/>
                <a:gd name="connsiteX100" fmla="*/ 220308 w 1389058"/>
                <a:gd name="connsiteY100" fmla="*/ 1089134 h 1453839"/>
                <a:gd name="connsiteX101" fmla="*/ 187946 w 1389058"/>
                <a:gd name="connsiteY101" fmla="*/ 1122742 h 1453839"/>
                <a:gd name="connsiteX102" fmla="*/ 187946 w 1389058"/>
                <a:gd name="connsiteY102" fmla="*/ 1265886 h 1453839"/>
                <a:gd name="connsiteX103" fmla="*/ 299967 w 1389058"/>
                <a:gd name="connsiteY103" fmla="*/ 1265886 h 1453839"/>
                <a:gd name="connsiteX104" fmla="*/ 337307 w 1389058"/>
                <a:gd name="connsiteY104" fmla="*/ 1303227 h 1453839"/>
                <a:gd name="connsiteX105" fmla="*/ 337307 w 1389058"/>
                <a:gd name="connsiteY105" fmla="*/ 1416497 h 1453839"/>
                <a:gd name="connsiteX106" fmla="*/ 299967 w 1389058"/>
                <a:gd name="connsiteY106" fmla="*/ 1453839 h 1453839"/>
                <a:gd name="connsiteX107" fmla="*/ 38585 w 1389058"/>
                <a:gd name="connsiteY107" fmla="*/ 1453839 h 1453839"/>
                <a:gd name="connsiteX108" fmla="*/ 0 w 1389058"/>
                <a:gd name="connsiteY108" fmla="*/ 1416497 h 1453839"/>
                <a:gd name="connsiteX109" fmla="*/ 0 w 1389058"/>
                <a:gd name="connsiteY109" fmla="*/ 1303227 h 1453839"/>
                <a:gd name="connsiteX110" fmla="*/ 38585 w 1389058"/>
                <a:gd name="connsiteY110" fmla="*/ 1265886 h 1453839"/>
                <a:gd name="connsiteX111" fmla="*/ 143138 w 1389058"/>
                <a:gd name="connsiteY111" fmla="*/ 1265886 h 1453839"/>
                <a:gd name="connsiteX112" fmla="*/ 143138 w 1389058"/>
                <a:gd name="connsiteY112" fmla="*/ 1122742 h 1453839"/>
                <a:gd name="connsiteX113" fmla="*/ 220308 w 1389058"/>
                <a:gd name="connsiteY113" fmla="*/ 1044324 h 1453839"/>
                <a:gd name="connsiteX114" fmla="*/ 545168 w 1389058"/>
                <a:gd name="connsiteY114" fmla="*/ 1044324 h 1453839"/>
                <a:gd name="connsiteX115" fmla="*/ 545168 w 1389058"/>
                <a:gd name="connsiteY115" fmla="*/ 1023164 h 1453839"/>
                <a:gd name="connsiteX116" fmla="*/ 593710 w 1389058"/>
                <a:gd name="connsiteY116" fmla="*/ 973375 h 1453839"/>
                <a:gd name="connsiteX117" fmla="*/ 672125 w 1389058"/>
                <a:gd name="connsiteY117" fmla="*/ 973375 h 1453839"/>
                <a:gd name="connsiteX118" fmla="*/ 672125 w 1389058"/>
                <a:gd name="connsiteY118" fmla="*/ 831476 h 1453839"/>
                <a:gd name="connsiteX119" fmla="*/ 175500 w 1389058"/>
                <a:gd name="connsiteY119" fmla="*/ 831476 h 1453839"/>
                <a:gd name="connsiteX120" fmla="*/ 124468 w 1389058"/>
                <a:gd name="connsiteY120" fmla="*/ 809071 h 1453839"/>
                <a:gd name="connsiteX121" fmla="*/ 117000 w 1389058"/>
                <a:gd name="connsiteY121" fmla="*/ 799114 h 1453839"/>
                <a:gd name="connsiteX122" fmla="*/ 104553 w 1389058"/>
                <a:gd name="connsiteY122" fmla="*/ 759282 h 1453839"/>
                <a:gd name="connsiteX123" fmla="*/ 104553 w 1389058"/>
                <a:gd name="connsiteY123" fmla="*/ 73439 h 1453839"/>
                <a:gd name="connsiteX124" fmla="*/ 180478 w 1389058"/>
                <a:gd name="connsiteY124" fmla="*/ 0 h 1453839"/>
                <a:gd name="connsiteX0" fmla="*/ 1096559 w 1389058"/>
                <a:gd name="connsiteY0" fmla="*/ 1310696 h 1453839"/>
                <a:gd name="connsiteX1" fmla="*/ 1096559 w 1389058"/>
                <a:gd name="connsiteY1" fmla="*/ 1409029 h 1453839"/>
                <a:gd name="connsiteX2" fmla="*/ 1344250 w 1389058"/>
                <a:gd name="connsiteY2" fmla="*/ 1409029 h 1453839"/>
                <a:gd name="connsiteX3" fmla="*/ 1344250 w 1389058"/>
                <a:gd name="connsiteY3" fmla="*/ 1310696 h 1453839"/>
                <a:gd name="connsiteX4" fmla="*/ 1096559 w 1389058"/>
                <a:gd name="connsiteY4" fmla="*/ 1310696 h 1453839"/>
                <a:gd name="connsiteX5" fmla="*/ 44809 w 1389058"/>
                <a:gd name="connsiteY5" fmla="*/ 1310696 h 1453839"/>
                <a:gd name="connsiteX6" fmla="*/ 44809 w 1389058"/>
                <a:gd name="connsiteY6" fmla="*/ 1409029 h 1453839"/>
                <a:gd name="connsiteX7" fmla="*/ 293744 w 1389058"/>
                <a:gd name="connsiteY7" fmla="*/ 1409029 h 1453839"/>
                <a:gd name="connsiteX8" fmla="*/ 293744 w 1389058"/>
                <a:gd name="connsiteY8" fmla="*/ 1310696 h 1453839"/>
                <a:gd name="connsiteX9" fmla="*/ 44809 w 1389058"/>
                <a:gd name="connsiteY9" fmla="*/ 1310696 h 1453839"/>
                <a:gd name="connsiteX10" fmla="*/ 593710 w 1389058"/>
                <a:gd name="connsiteY10" fmla="*/ 1016940 h 1453839"/>
                <a:gd name="connsiteX11" fmla="*/ 588732 w 1389058"/>
                <a:gd name="connsiteY11" fmla="*/ 1023164 h 1453839"/>
                <a:gd name="connsiteX12" fmla="*/ 588732 w 1389058"/>
                <a:gd name="connsiteY12" fmla="*/ 1111540 h 1453839"/>
                <a:gd name="connsiteX13" fmla="*/ 593710 w 1389058"/>
                <a:gd name="connsiteY13" fmla="*/ 1116518 h 1453839"/>
                <a:gd name="connsiteX14" fmla="*/ 795348 w 1389058"/>
                <a:gd name="connsiteY14" fmla="*/ 1116518 h 1453839"/>
                <a:gd name="connsiteX15" fmla="*/ 800327 w 1389058"/>
                <a:gd name="connsiteY15" fmla="*/ 1111540 h 1453839"/>
                <a:gd name="connsiteX16" fmla="*/ 800327 w 1389058"/>
                <a:gd name="connsiteY16" fmla="*/ 1023164 h 1453839"/>
                <a:gd name="connsiteX17" fmla="*/ 795348 w 1389058"/>
                <a:gd name="connsiteY17" fmla="*/ 1016940 h 1453839"/>
                <a:gd name="connsiteX18" fmla="*/ 593710 w 1389058"/>
                <a:gd name="connsiteY18" fmla="*/ 1016940 h 1453839"/>
                <a:gd name="connsiteX19" fmla="*/ 158043 w 1389058"/>
                <a:gd name="connsiteY19" fmla="*/ 779167 h 1453839"/>
                <a:gd name="connsiteX20" fmla="*/ 158074 w 1389058"/>
                <a:gd name="connsiteY20" fmla="*/ 779198 h 1453839"/>
                <a:gd name="connsiteX21" fmla="*/ 158074 w 1389058"/>
                <a:gd name="connsiteY21" fmla="*/ 781687 h 1453839"/>
                <a:gd name="connsiteX22" fmla="*/ 158043 w 1389058"/>
                <a:gd name="connsiteY22" fmla="*/ 779167 h 1453839"/>
                <a:gd name="connsiteX23" fmla="*/ 157927 w 1389058"/>
                <a:gd name="connsiteY23" fmla="*/ 769748 h 1453839"/>
                <a:gd name="connsiteX24" fmla="*/ 158043 w 1389058"/>
                <a:gd name="connsiteY24" fmla="*/ 779167 h 1453839"/>
                <a:gd name="connsiteX25" fmla="*/ 157962 w 1389058"/>
                <a:gd name="connsiteY25" fmla="*/ 779086 h 1453839"/>
                <a:gd name="connsiteX26" fmla="*/ 157626 w 1389058"/>
                <a:gd name="connsiteY26" fmla="*/ 771316 h 1453839"/>
                <a:gd name="connsiteX27" fmla="*/ 157927 w 1389058"/>
                <a:gd name="connsiteY27" fmla="*/ 769748 h 1453839"/>
                <a:gd name="connsiteX28" fmla="*/ 281297 w 1389058"/>
                <a:gd name="connsiteY28" fmla="*/ 282553 h 1453839"/>
                <a:gd name="connsiteX29" fmla="*/ 247691 w 1389058"/>
                <a:gd name="connsiteY29" fmla="*/ 302468 h 1453839"/>
                <a:gd name="connsiteX30" fmla="*/ 157927 w 1389058"/>
                <a:gd name="connsiteY30" fmla="*/ 769748 h 1453839"/>
                <a:gd name="connsiteX31" fmla="*/ 157626 w 1389058"/>
                <a:gd name="connsiteY31" fmla="*/ 771316 h 1453839"/>
                <a:gd name="connsiteX32" fmla="*/ 156829 w 1389058"/>
                <a:gd name="connsiteY32" fmla="*/ 775464 h 1453839"/>
                <a:gd name="connsiteX33" fmla="*/ 156829 w 1389058"/>
                <a:gd name="connsiteY33" fmla="*/ 777953 h 1453839"/>
                <a:gd name="connsiteX34" fmla="*/ 157962 w 1389058"/>
                <a:gd name="connsiteY34" fmla="*/ 779086 h 1453839"/>
                <a:gd name="connsiteX35" fmla="*/ 158074 w 1389058"/>
                <a:gd name="connsiteY35" fmla="*/ 781687 h 1453839"/>
                <a:gd name="connsiteX36" fmla="*/ 175500 w 1389058"/>
                <a:gd name="connsiteY36" fmla="*/ 786666 h 1453839"/>
                <a:gd name="connsiteX37" fmla="*/ 1211070 w 1389058"/>
                <a:gd name="connsiteY37" fmla="*/ 786666 h 1453839"/>
                <a:gd name="connsiteX38" fmla="*/ 1217293 w 1389058"/>
                <a:gd name="connsiteY38" fmla="*/ 786666 h 1453839"/>
                <a:gd name="connsiteX39" fmla="*/ 1219782 w 1389058"/>
                <a:gd name="connsiteY39" fmla="*/ 785422 h 1453839"/>
                <a:gd name="connsiteX40" fmla="*/ 1243431 w 1389058"/>
                <a:gd name="connsiteY40" fmla="*/ 766751 h 1453839"/>
                <a:gd name="connsiteX41" fmla="*/ 1334292 w 1389058"/>
                <a:gd name="connsiteY41" fmla="*/ 293755 h 1453839"/>
                <a:gd name="connsiteX42" fmla="*/ 1333048 w 1389058"/>
                <a:gd name="connsiteY42" fmla="*/ 288776 h 1453839"/>
                <a:gd name="connsiteX43" fmla="*/ 1316867 w 1389058"/>
                <a:gd name="connsiteY43" fmla="*/ 282553 h 1453839"/>
                <a:gd name="connsiteX44" fmla="*/ 1284505 w 1389058"/>
                <a:gd name="connsiteY44" fmla="*/ 282553 h 1453839"/>
                <a:gd name="connsiteX45" fmla="*/ 281297 w 1389058"/>
                <a:gd name="connsiteY45" fmla="*/ 282553 h 1453839"/>
                <a:gd name="connsiteX46" fmla="*/ 180478 w 1389058"/>
                <a:gd name="connsiteY46" fmla="*/ 44810 h 1453839"/>
                <a:gd name="connsiteX47" fmla="*/ 149361 w 1389058"/>
                <a:gd name="connsiteY47" fmla="*/ 73439 h 1453839"/>
                <a:gd name="connsiteX48" fmla="*/ 155225 w 1389058"/>
                <a:gd name="connsiteY48" fmla="*/ 550071 h 1453839"/>
                <a:gd name="connsiteX49" fmla="*/ 155225 w 1389058"/>
                <a:gd name="connsiteY49" fmla="*/ 550071 h 1453839"/>
                <a:gd name="connsiteX50" fmla="*/ 205372 w 1389058"/>
                <a:gd name="connsiteY50" fmla="*/ 293755 h 1453839"/>
                <a:gd name="connsiteX51" fmla="*/ 281297 w 1389058"/>
                <a:gd name="connsiteY51" fmla="*/ 237742 h 1453839"/>
                <a:gd name="connsiteX52" fmla="*/ 1239697 w 1389058"/>
                <a:gd name="connsiteY52" fmla="*/ 237742 h 1453839"/>
                <a:gd name="connsiteX53" fmla="*/ 1239697 w 1389058"/>
                <a:gd name="connsiteY53" fmla="*/ 177996 h 1453839"/>
                <a:gd name="connsiteX54" fmla="*/ 1212314 w 1389058"/>
                <a:gd name="connsiteY54" fmla="*/ 151856 h 1453839"/>
                <a:gd name="connsiteX55" fmla="*/ 527743 w 1389058"/>
                <a:gd name="connsiteY55" fmla="*/ 151856 h 1453839"/>
                <a:gd name="connsiteX56" fmla="*/ 454307 w 1389058"/>
                <a:gd name="connsiteY56" fmla="*/ 56013 h 1453839"/>
                <a:gd name="connsiteX57" fmla="*/ 430658 w 1389058"/>
                <a:gd name="connsiteY57" fmla="*/ 44810 h 1453839"/>
                <a:gd name="connsiteX58" fmla="*/ 180478 w 1389058"/>
                <a:gd name="connsiteY58" fmla="*/ 44810 h 1453839"/>
                <a:gd name="connsiteX59" fmla="*/ 180478 w 1389058"/>
                <a:gd name="connsiteY59" fmla="*/ 0 h 1453839"/>
                <a:gd name="connsiteX60" fmla="*/ 430658 w 1389058"/>
                <a:gd name="connsiteY60" fmla="*/ 0 h 1453839"/>
                <a:gd name="connsiteX61" fmla="*/ 490402 w 1389058"/>
                <a:gd name="connsiteY61" fmla="*/ 29873 h 1453839"/>
                <a:gd name="connsiteX62" fmla="*/ 550147 w 1389058"/>
                <a:gd name="connsiteY62" fmla="*/ 107046 h 1453839"/>
                <a:gd name="connsiteX63" fmla="*/ 1212314 w 1389058"/>
                <a:gd name="connsiteY63" fmla="*/ 107046 h 1453839"/>
                <a:gd name="connsiteX64" fmla="*/ 1284505 w 1389058"/>
                <a:gd name="connsiteY64" fmla="*/ 177996 h 1453839"/>
                <a:gd name="connsiteX65" fmla="*/ 1284505 w 1389058"/>
                <a:gd name="connsiteY65" fmla="*/ 237742 h 1453839"/>
                <a:gd name="connsiteX66" fmla="*/ 1316867 w 1389058"/>
                <a:gd name="connsiteY66" fmla="*/ 237742 h 1453839"/>
                <a:gd name="connsiteX67" fmla="*/ 1367899 w 1389058"/>
                <a:gd name="connsiteY67" fmla="*/ 260148 h 1453839"/>
                <a:gd name="connsiteX68" fmla="*/ 1377856 w 1389058"/>
                <a:gd name="connsiteY68" fmla="*/ 302468 h 1453839"/>
                <a:gd name="connsiteX69" fmla="*/ 1286995 w 1389058"/>
                <a:gd name="connsiteY69" fmla="*/ 775464 h 1453839"/>
                <a:gd name="connsiteX70" fmla="*/ 1229740 w 1389058"/>
                <a:gd name="connsiteY70" fmla="*/ 828987 h 1453839"/>
                <a:gd name="connsiteX71" fmla="*/ 1226006 w 1389058"/>
                <a:gd name="connsiteY71" fmla="*/ 830232 h 1453839"/>
                <a:gd name="connsiteX72" fmla="*/ 1224761 w 1389058"/>
                <a:gd name="connsiteY72" fmla="*/ 830232 h 1453839"/>
                <a:gd name="connsiteX73" fmla="*/ 1211070 w 1389058"/>
                <a:gd name="connsiteY73" fmla="*/ 831476 h 1453839"/>
                <a:gd name="connsiteX74" fmla="*/ 716933 w 1389058"/>
                <a:gd name="connsiteY74" fmla="*/ 831476 h 1453839"/>
                <a:gd name="connsiteX75" fmla="*/ 716933 w 1389058"/>
                <a:gd name="connsiteY75" fmla="*/ 973375 h 1453839"/>
                <a:gd name="connsiteX76" fmla="*/ 795348 w 1389058"/>
                <a:gd name="connsiteY76" fmla="*/ 973375 h 1453839"/>
                <a:gd name="connsiteX77" fmla="*/ 845135 w 1389058"/>
                <a:gd name="connsiteY77" fmla="*/ 1023164 h 1453839"/>
                <a:gd name="connsiteX78" fmla="*/ 845135 w 1389058"/>
                <a:gd name="connsiteY78" fmla="*/ 1044324 h 1453839"/>
                <a:gd name="connsiteX79" fmla="*/ 1168751 w 1389058"/>
                <a:gd name="connsiteY79" fmla="*/ 1044324 h 1453839"/>
                <a:gd name="connsiteX80" fmla="*/ 1245920 w 1389058"/>
                <a:gd name="connsiteY80" fmla="*/ 1122742 h 1453839"/>
                <a:gd name="connsiteX81" fmla="*/ 1245920 w 1389058"/>
                <a:gd name="connsiteY81" fmla="*/ 1265886 h 1453839"/>
                <a:gd name="connsiteX82" fmla="*/ 1351718 w 1389058"/>
                <a:gd name="connsiteY82" fmla="*/ 1265886 h 1453839"/>
                <a:gd name="connsiteX83" fmla="*/ 1389058 w 1389058"/>
                <a:gd name="connsiteY83" fmla="*/ 1303227 h 1453839"/>
                <a:gd name="connsiteX84" fmla="*/ 1389058 w 1389058"/>
                <a:gd name="connsiteY84" fmla="*/ 1416497 h 1453839"/>
                <a:gd name="connsiteX85" fmla="*/ 1351718 w 1389058"/>
                <a:gd name="connsiteY85" fmla="*/ 1453839 h 1453839"/>
                <a:gd name="connsiteX86" fmla="*/ 1089091 w 1389058"/>
                <a:gd name="connsiteY86" fmla="*/ 1453839 h 1453839"/>
                <a:gd name="connsiteX87" fmla="*/ 1051751 w 1389058"/>
                <a:gd name="connsiteY87" fmla="*/ 1416497 h 1453839"/>
                <a:gd name="connsiteX88" fmla="*/ 1051751 w 1389058"/>
                <a:gd name="connsiteY88" fmla="*/ 1303227 h 1453839"/>
                <a:gd name="connsiteX89" fmla="*/ 1089091 w 1389058"/>
                <a:gd name="connsiteY89" fmla="*/ 1265886 h 1453839"/>
                <a:gd name="connsiteX90" fmla="*/ 1202357 w 1389058"/>
                <a:gd name="connsiteY90" fmla="*/ 1265886 h 1453839"/>
                <a:gd name="connsiteX91" fmla="*/ 1202357 w 1389058"/>
                <a:gd name="connsiteY91" fmla="*/ 1122742 h 1453839"/>
                <a:gd name="connsiteX92" fmla="*/ 1168751 w 1389058"/>
                <a:gd name="connsiteY92" fmla="*/ 1089134 h 1453839"/>
                <a:gd name="connsiteX93" fmla="*/ 845135 w 1389058"/>
                <a:gd name="connsiteY93" fmla="*/ 1089134 h 1453839"/>
                <a:gd name="connsiteX94" fmla="*/ 845135 w 1389058"/>
                <a:gd name="connsiteY94" fmla="*/ 1111540 h 1453839"/>
                <a:gd name="connsiteX95" fmla="*/ 795348 w 1389058"/>
                <a:gd name="connsiteY95" fmla="*/ 1161329 h 1453839"/>
                <a:gd name="connsiteX96" fmla="*/ 593710 w 1389058"/>
                <a:gd name="connsiteY96" fmla="*/ 1161329 h 1453839"/>
                <a:gd name="connsiteX97" fmla="*/ 545168 w 1389058"/>
                <a:gd name="connsiteY97" fmla="*/ 1111540 h 1453839"/>
                <a:gd name="connsiteX98" fmla="*/ 545168 w 1389058"/>
                <a:gd name="connsiteY98" fmla="*/ 1089134 h 1453839"/>
                <a:gd name="connsiteX99" fmla="*/ 220308 w 1389058"/>
                <a:gd name="connsiteY99" fmla="*/ 1089134 h 1453839"/>
                <a:gd name="connsiteX100" fmla="*/ 187946 w 1389058"/>
                <a:gd name="connsiteY100" fmla="*/ 1122742 h 1453839"/>
                <a:gd name="connsiteX101" fmla="*/ 187946 w 1389058"/>
                <a:gd name="connsiteY101" fmla="*/ 1265886 h 1453839"/>
                <a:gd name="connsiteX102" fmla="*/ 299967 w 1389058"/>
                <a:gd name="connsiteY102" fmla="*/ 1265886 h 1453839"/>
                <a:gd name="connsiteX103" fmla="*/ 337307 w 1389058"/>
                <a:gd name="connsiteY103" fmla="*/ 1303227 h 1453839"/>
                <a:gd name="connsiteX104" fmla="*/ 337307 w 1389058"/>
                <a:gd name="connsiteY104" fmla="*/ 1416497 h 1453839"/>
                <a:gd name="connsiteX105" fmla="*/ 299967 w 1389058"/>
                <a:gd name="connsiteY105" fmla="*/ 1453839 h 1453839"/>
                <a:gd name="connsiteX106" fmla="*/ 38585 w 1389058"/>
                <a:gd name="connsiteY106" fmla="*/ 1453839 h 1453839"/>
                <a:gd name="connsiteX107" fmla="*/ 0 w 1389058"/>
                <a:gd name="connsiteY107" fmla="*/ 1416497 h 1453839"/>
                <a:gd name="connsiteX108" fmla="*/ 0 w 1389058"/>
                <a:gd name="connsiteY108" fmla="*/ 1303227 h 1453839"/>
                <a:gd name="connsiteX109" fmla="*/ 38585 w 1389058"/>
                <a:gd name="connsiteY109" fmla="*/ 1265886 h 1453839"/>
                <a:gd name="connsiteX110" fmla="*/ 143138 w 1389058"/>
                <a:gd name="connsiteY110" fmla="*/ 1265886 h 1453839"/>
                <a:gd name="connsiteX111" fmla="*/ 143138 w 1389058"/>
                <a:gd name="connsiteY111" fmla="*/ 1122742 h 1453839"/>
                <a:gd name="connsiteX112" fmla="*/ 220308 w 1389058"/>
                <a:gd name="connsiteY112" fmla="*/ 1044324 h 1453839"/>
                <a:gd name="connsiteX113" fmla="*/ 545168 w 1389058"/>
                <a:gd name="connsiteY113" fmla="*/ 1044324 h 1453839"/>
                <a:gd name="connsiteX114" fmla="*/ 545168 w 1389058"/>
                <a:gd name="connsiteY114" fmla="*/ 1023164 h 1453839"/>
                <a:gd name="connsiteX115" fmla="*/ 593710 w 1389058"/>
                <a:gd name="connsiteY115" fmla="*/ 973375 h 1453839"/>
                <a:gd name="connsiteX116" fmla="*/ 672125 w 1389058"/>
                <a:gd name="connsiteY116" fmla="*/ 973375 h 1453839"/>
                <a:gd name="connsiteX117" fmla="*/ 672125 w 1389058"/>
                <a:gd name="connsiteY117" fmla="*/ 831476 h 1453839"/>
                <a:gd name="connsiteX118" fmla="*/ 175500 w 1389058"/>
                <a:gd name="connsiteY118" fmla="*/ 831476 h 1453839"/>
                <a:gd name="connsiteX119" fmla="*/ 124468 w 1389058"/>
                <a:gd name="connsiteY119" fmla="*/ 809071 h 1453839"/>
                <a:gd name="connsiteX120" fmla="*/ 117000 w 1389058"/>
                <a:gd name="connsiteY120" fmla="*/ 799114 h 1453839"/>
                <a:gd name="connsiteX121" fmla="*/ 104553 w 1389058"/>
                <a:gd name="connsiteY121" fmla="*/ 759282 h 1453839"/>
                <a:gd name="connsiteX122" fmla="*/ 104553 w 1389058"/>
                <a:gd name="connsiteY122" fmla="*/ 73439 h 1453839"/>
                <a:gd name="connsiteX123" fmla="*/ 180478 w 1389058"/>
                <a:gd name="connsiteY123" fmla="*/ 0 h 145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389058" h="1453839">
                  <a:moveTo>
                    <a:pt x="1096559" y="1310696"/>
                  </a:moveTo>
                  <a:lnTo>
                    <a:pt x="1096559" y="1409029"/>
                  </a:lnTo>
                  <a:lnTo>
                    <a:pt x="1344250" y="1409029"/>
                  </a:lnTo>
                  <a:lnTo>
                    <a:pt x="1344250" y="1310696"/>
                  </a:lnTo>
                  <a:lnTo>
                    <a:pt x="1096559" y="1310696"/>
                  </a:lnTo>
                  <a:close/>
                  <a:moveTo>
                    <a:pt x="44809" y="1310696"/>
                  </a:moveTo>
                  <a:lnTo>
                    <a:pt x="44809" y="1409029"/>
                  </a:lnTo>
                  <a:lnTo>
                    <a:pt x="293744" y="1409029"/>
                  </a:lnTo>
                  <a:lnTo>
                    <a:pt x="293744" y="1310696"/>
                  </a:lnTo>
                  <a:lnTo>
                    <a:pt x="44809" y="1310696"/>
                  </a:lnTo>
                  <a:close/>
                  <a:moveTo>
                    <a:pt x="593710" y="1016940"/>
                  </a:moveTo>
                  <a:cubicBezTo>
                    <a:pt x="591221" y="1016940"/>
                    <a:pt x="588732" y="1019430"/>
                    <a:pt x="588732" y="1023164"/>
                  </a:cubicBezTo>
                  <a:lnTo>
                    <a:pt x="588732" y="1111540"/>
                  </a:lnTo>
                  <a:cubicBezTo>
                    <a:pt x="588732" y="1115274"/>
                    <a:pt x="591221" y="1116518"/>
                    <a:pt x="593710" y="1116518"/>
                  </a:cubicBezTo>
                  <a:lnTo>
                    <a:pt x="795348" y="1116518"/>
                  </a:lnTo>
                  <a:cubicBezTo>
                    <a:pt x="797837" y="1116518"/>
                    <a:pt x="800327" y="1115274"/>
                    <a:pt x="800327" y="1111540"/>
                  </a:cubicBezTo>
                  <a:lnTo>
                    <a:pt x="800327" y="1023164"/>
                  </a:lnTo>
                  <a:cubicBezTo>
                    <a:pt x="800327" y="1019430"/>
                    <a:pt x="797837" y="1016940"/>
                    <a:pt x="795348" y="1016940"/>
                  </a:cubicBezTo>
                  <a:lnTo>
                    <a:pt x="593710" y="1016940"/>
                  </a:lnTo>
                  <a:close/>
                  <a:moveTo>
                    <a:pt x="158043" y="779167"/>
                  </a:moveTo>
                  <a:lnTo>
                    <a:pt x="158074" y="779198"/>
                  </a:lnTo>
                  <a:lnTo>
                    <a:pt x="158074" y="781687"/>
                  </a:lnTo>
                  <a:cubicBezTo>
                    <a:pt x="158064" y="780847"/>
                    <a:pt x="158053" y="780007"/>
                    <a:pt x="158043" y="779167"/>
                  </a:cubicBezTo>
                  <a:close/>
                  <a:moveTo>
                    <a:pt x="157927" y="769748"/>
                  </a:moveTo>
                  <a:cubicBezTo>
                    <a:pt x="157966" y="772888"/>
                    <a:pt x="158004" y="776027"/>
                    <a:pt x="158043" y="779167"/>
                  </a:cubicBezTo>
                  <a:lnTo>
                    <a:pt x="157962" y="779086"/>
                  </a:lnTo>
                  <a:lnTo>
                    <a:pt x="157626" y="771316"/>
                  </a:lnTo>
                  <a:cubicBezTo>
                    <a:pt x="157726" y="770793"/>
                    <a:pt x="157827" y="770271"/>
                    <a:pt x="157927" y="769748"/>
                  </a:cubicBezTo>
                  <a:close/>
                  <a:moveTo>
                    <a:pt x="281297" y="282553"/>
                  </a:moveTo>
                  <a:cubicBezTo>
                    <a:pt x="263871" y="282553"/>
                    <a:pt x="250180" y="293755"/>
                    <a:pt x="247691" y="302468"/>
                  </a:cubicBezTo>
                  <a:lnTo>
                    <a:pt x="157927" y="769748"/>
                  </a:lnTo>
                  <a:cubicBezTo>
                    <a:pt x="157827" y="770271"/>
                    <a:pt x="157726" y="770793"/>
                    <a:pt x="157626" y="771316"/>
                  </a:cubicBezTo>
                  <a:lnTo>
                    <a:pt x="156829" y="775464"/>
                  </a:lnTo>
                  <a:lnTo>
                    <a:pt x="156829" y="777953"/>
                  </a:lnTo>
                  <a:lnTo>
                    <a:pt x="157962" y="779086"/>
                  </a:lnTo>
                  <a:cubicBezTo>
                    <a:pt x="157999" y="779953"/>
                    <a:pt x="158037" y="780820"/>
                    <a:pt x="158074" y="781687"/>
                  </a:cubicBezTo>
                  <a:cubicBezTo>
                    <a:pt x="160563" y="784177"/>
                    <a:pt x="166787" y="786666"/>
                    <a:pt x="175500" y="786666"/>
                  </a:cubicBezTo>
                  <a:lnTo>
                    <a:pt x="1211070" y="786666"/>
                  </a:lnTo>
                  <a:lnTo>
                    <a:pt x="1217293" y="786666"/>
                  </a:lnTo>
                  <a:lnTo>
                    <a:pt x="1219782" y="785422"/>
                  </a:lnTo>
                  <a:cubicBezTo>
                    <a:pt x="1232229" y="782932"/>
                    <a:pt x="1242186" y="775464"/>
                    <a:pt x="1243431" y="766751"/>
                  </a:cubicBezTo>
                  <a:lnTo>
                    <a:pt x="1334292" y="293755"/>
                  </a:lnTo>
                  <a:cubicBezTo>
                    <a:pt x="1334292" y="291266"/>
                    <a:pt x="1334292" y="290021"/>
                    <a:pt x="1333048" y="288776"/>
                  </a:cubicBezTo>
                  <a:cubicBezTo>
                    <a:pt x="1330558" y="286287"/>
                    <a:pt x="1325580" y="282553"/>
                    <a:pt x="1316867" y="282553"/>
                  </a:cubicBezTo>
                  <a:lnTo>
                    <a:pt x="1284505" y="282553"/>
                  </a:lnTo>
                  <a:lnTo>
                    <a:pt x="281297" y="282553"/>
                  </a:lnTo>
                  <a:close/>
                  <a:moveTo>
                    <a:pt x="180478" y="44810"/>
                  </a:moveTo>
                  <a:cubicBezTo>
                    <a:pt x="163053" y="44810"/>
                    <a:pt x="149361" y="58502"/>
                    <a:pt x="149361" y="73439"/>
                  </a:cubicBezTo>
                  <a:cubicBezTo>
                    <a:pt x="151316" y="232316"/>
                    <a:pt x="153270" y="391194"/>
                    <a:pt x="155225" y="550071"/>
                  </a:cubicBezTo>
                  <a:lnTo>
                    <a:pt x="155225" y="550071"/>
                  </a:lnTo>
                  <a:lnTo>
                    <a:pt x="205372" y="293755"/>
                  </a:lnTo>
                  <a:cubicBezTo>
                    <a:pt x="210350" y="262637"/>
                    <a:pt x="243957" y="237742"/>
                    <a:pt x="281297" y="237742"/>
                  </a:cubicBezTo>
                  <a:lnTo>
                    <a:pt x="1239697" y="237742"/>
                  </a:lnTo>
                  <a:lnTo>
                    <a:pt x="1239697" y="177996"/>
                  </a:lnTo>
                  <a:cubicBezTo>
                    <a:pt x="1239697" y="164304"/>
                    <a:pt x="1227250" y="151856"/>
                    <a:pt x="1212314" y="151856"/>
                  </a:cubicBezTo>
                  <a:lnTo>
                    <a:pt x="527743" y="151856"/>
                  </a:lnTo>
                  <a:lnTo>
                    <a:pt x="454307" y="56013"/>
                  </a:lnTo>
                  <a:cubicBezTo>
                    <a:pt x="449328" y="48544"/>
                    <a:pt x="440615" y="44810"/>
                    <a:pt x="430658" y="44810"/>
                  </a:cubicBezTo>
                  <a:lnTo>
                    <a:pt x="180478" y="44810"/>
                  </a:lnTo>
                  <a:close/>
                  <a:moveTo>
                    <a:pt x="180478" y="0"/>
                  </a:moveTo>
                  <a:lnTo>
                    <a:pt x="430658" y="0"/>
                  </a:lnTo>
                  <a:cubicBezTo>
                    <a:pt x="454307" y="0"/>
                    <a:pt x="475466" y="11203"/>
                    <a:pt x="490402" y="29873"/>
                  </a:cubicBezTo>
                  <a:lnTo>
                    <a:pt x="550147" y="107046"/>
                  </a:lnTo>
                  <a:lnTo>
                    <a:pt x="1212314" y="107046"/>
                  </a:lnTo>
                  <a:cubicBezTo>
                    <a:pt x="1252144" y="107046"/>
                    <a:pt x="1284505" y="138164"/>
                    <a:pt x="1284505" y="177996"/>
                  </a:cubicBezTo>
                  <a:lnTo>
                    <a:pt x="1284505" y="237742"/>
                  </a:lnTo>
                  <a:lnTo>
                    <a:pt x="1316867" y="237742"/>
                  </a:lnTo>
                  <a:cubicBezTo>
                    <a:pt x="1338026" y="237742"/>
                    <a:pt x="1355452" y="245211"/>
                    <a:pt x="1367899" y="260148"/>
                  </a:cubicBezTo>
                  <a:cubicBezTo>
                    <a:pt x="1376611" y="271350"/>
                    <a:pt x="1381590" y="287532"/>
                    <a:pt x="1377856" y="302468"/>
                  </a:cubicBezTo>
                  <a:lnTo>
                    <a:pt x="1286995" y="775464"/>
                  </a:lnTo>
                  <a:cubicBezTo>
                    <a:pt x="1282016" y="801603"/>
                    <a:pt x="1258367" y="822763"/>
                    <a:pt x="1229740" y="828987"/>
                  </a:cubicBezTo>
                  <a:cubicBezTo>
                    <a:pt x="1228495" y="830232"/>
                    <a:pt x="1228495" y="830232"/>
                    <a:pt x="1226006" y="830232"/>
                  </a:cubicBezTo>
                  <a:lnTo>
                    <a:pt x="1224761" y="830232"/>
                  </a:lnTo>
                  <a:cubicBezTo>
                    <a:pt x="1219782" y="831476"/>
                    <a:pt x="1216048" y="831476"/>
                    <a:pt x="1211070" y="831476"/>
                  </a:cubicBezTo>
                  <a:lnTo>
                    <a:pt x="716933" y="831476"/>
                  </a:lnTo>
                  <a:lnTo>
                    <a:pt x="716933" y="973375"/>
                  </a:lnTo>
                  <a:lnTo>
                    <a:pt x="795348" y="973375"/>
                  </a:lnTo>
                  <a:cubicBezTo>
                    <a:pt x="822731" y="973375"/>
                    <a:pt x="845135" y="994535"/>
                    <a:pt x="845135" y="1023164"/>
                  </a:cubicBezTo>
                  <a:lnTo>
                    <a:pt x="845135" y="1044324"/>
                  </a:lnTo>
                  <a:lnTo>
                    <a:pt x="1168751" y="1044324"/>
                  </a:lnTo>
                  <a:cubicBezTo>
                    <a:pt x="1212314" y="1044324"/>
                    <a:pt x="1245920" y="1079177"/>
                    <a:pt x="1245920" y="1122742"/>
                  </a:cubicBezTo>
                  <a:lnTo>
                    <a:pt x="1245920" y="1265886"/>
                  </a:lnTo>
                  <a:lnTo>
                    <a:pt x="1351718" y="1265886"/>
                  </a:lnTo>
                  <a:cubicBezTo>
                    <a:pt x="1371633" y="1265886"/>
                    <a:pt x="1389058" y="1282067"/>
                    <a:pt x="1389058" y="1303227"/>
                  </a:cubicBezTo>
                  <a:lnTo>
                    <a:pt x="1389058" y="1416497"/>
                  </a:lnTo>
                  <a:cubicBezTo>
                    <a:pt x="1389058" y="1437658"/>
                    <a:pt x="1371633" y="1453839"/>
                    <a:pt x="1351718" y="1453839"/>
                  </a:cubicBezTo>
                  <a:lnTo>
                    <a:pt x="1089091" y="1453839"/>
                  </a:lnTo>
                  <a:cubicBezTo>
                    <a:pt x="1067932" y="1453839"/>
                    <a:pt x="1051751" y="1437658"/>
                    <a:pt x="1051751" y="1416497"/>
                  </a:cubicBezTo>
                  <a:lnTo>
                    <a:pt x="1051751" y="1303227"/>
                  </a:lnTo>
                  <a:cubicBezTo>
                    <a:pt x="1051751" y="1282067"/>
                    <a:pt x="1067932" y="1265886"/>
                    <a:pt x="1089091" y="1265886"/>
                  </a:cubicBezTo>
                  <a:lnTo>
                    <a:pt x="1202357" y="1265886"/>
                  </a:lnTo>
                  <a:lnTo>
                    <a:pt x="1202357" y="1122742"/>
                  </a:lnTo>
                  <a:cubicBezTo>
                    <a:pt x="1202357" y="1104071"/>
                    <a:pt x="1187421" y="1089134"/>
                    <a:pt x="1168751" y="1089134"/>
                  </a:cubicBezTo>
                  <a:lnTo>
                    <a:pt x="845135" y="1089134"/>
                  </a:lnTo>
                  <a:lnTo>
                    <a:pt x="845135" y="1111540"/>
                  </a:lnTo>
                  <a:cubicBezTo>
                    <a:pt x="845135" y="1138924"/>
                    <a:pt x="822731" y="1161329"/>
                    <a:pt x="795348" y="1161329"/>
                  </a:cubicBezTo>
                  <a:lnTo>
                    <a:pt x="593710" y="1161329"/>
                  </a:lnTo>
                  <a:cubicBezTo>
                    <a:pt x="566328" y="1161329"/>
                    <a:pt x="545168" y="1138924"/>
                    <a:pt x="545168" y="1111540"/>
                  </a:cubicBezTo>
                  <a:lnTo>
                    <a:pt x="545168" y="1089134"/>
                  </a:lnTo>
                  <a:lnTo>
                    <a:pt x="220308" y="1089134"/>
                  </a:lnTo>
                  <a:cubicBezTo>
                    <a:pt x="201638" y="1089134"/>
                    <a:pt x="187946" y="1104071"/>
                    <a:pt x="187946" y="1122742"/>
                  </a:cubicBezTo>
                  <a:lnTo>
                    <a:pt x="187946" y="1265886"/>
                  </a:lnTo>
                  <a:lnTo>
                    <a:pt x="299967" y="1265886"/>
                  </a:lnTo>
                  <a:cubicBezTo>
                    <a:pt x="321127" y="1265886"/>
                    <a:pt x="337307" y="1282067"/>
                    <a:pt x="337307" y="1303227"/>
                  </a:cubicBezTo>
                  <a:lnTo>
                    <a:pt x="337307" y="1416497"/>
                  </a:lnTo>
                  <a:cubicBezTo>
                    <a:pt x="337307" y="1437658"/>
                    <a:pt x="321127" y="1453839"/>
                    <a:pt x="299967" y="1453839"/>
                  </a:cubicBezTo>
                  <a:lnTo>
                    <a:pt x="38585" y="1453839"/>
                  </a:lnTo>
                  <a:cubicBezTo>
                    <a:pt x="17426" y="1453839"/>
                    <a:pt x="0" y="1437658"/>
                    <a:pt x="0" y="1416497"/>
                  </a:cubicBezTo>
                  <a:lnTo>
                    <a:pt x="0" y="1303227"/>
                  </a:lnTo>
                  <a:cubicBezTo>
                    <a:pt x="0" y="1282067"/>
                    <a:pt x="17426" y="1265886"/>
                    <a:pt x="38585" y="1265886"/>
                  </a:cubicBezTo>
                  <a:lnTo>
                    <a:pt x="143138" y="1265886"/>
                  </a:lnTo>
                  <a:lnTo>
                    <a:pt x="143138" y="1122742"/>
                  </a:lnTo>
                  <a:cubicBezTo>
                    <a:pt x="143138" y="1079177"/>
                    <a:pt x="177989" y="1044324"/>
                    <a:pt x="220308" y="1044324"/>
                  </a:cubicBezTo>
                  <a:lnTo>
                    <a:pt x="545168" y="1044324"/>
                  </a:lnTo>
                  <a:lnTo>
                    <a:pt x="545168" y="1023164"/>
                  </a:lnTo>
                  <a:cubicBezTo>
                    <a:pt x="545168" y="994535"/>
                    <a:pt x="566328" y="973375"/>
                    <a:pt x="593710" y="973375"/>
                  </a:cubicBezTo>
                  <a:lnTo>
                    <a:pt x="672125" y="973375"/>
                  </a:lnTo>
                  <a:lnTo>
                    <a:pt x="672125" y="831476"/>
                  </a:lnTo>
                  <a:lnTo>
                    <a:pt x="175500" y="831476"/>
                  </a:lnTo>
                  <a:cubicBezTo>
                    <a:pt x="154340" y="831476"/>
                    <a:pt x="135670" y="824008"/>
                    <a:pt x="124468" y="809071"/>
                  </a:cubicBezTo>
                  <a:cubicBezTo>
                    <a:pt x="120734" y="806582"/>
                    <a:pt x="119489" y="802848"/>
                    <a:pt x="117000" y="799114"/>
                  </a:cubicBezTo>
                  <a:cubicBezTo>
                    <a:pt x="109532" y="787911"/>
                    <a:pt x="104553" y="774219"/>
                    <a:pt x="104553" y="759282"/>
                  </a:cubicBezTo>
                  <a:lnTo>
                    <a:pt x="104553" y="73439"/>
                  </a:lnTo>
                  <a:cubicBezTo>
                    <a:pt x="104553" y="33608"/>
                    <a:pt x="138159" y="0"/>
                    <a:pt x="180478" y="0"/>
                  </a:cubicBezTo>
                  <a:close/>
                </a:path>
              </a:pathLst>
            </a:custGeom>
            <a:solidFill>
              <a:srgbClr val="111340"/>
            </a:solidFill>
            <a:ln cap="flat">
              <a:noFill/>
              <a:prstDash val="solid"/>
            </a:ln>
          </p:spPr>
          <p:txBody>
            <a:bodyPr vert="horz" wrap="square" lIns="90000" tIns="45000" rIns="90000" bIns="45000" anchor="ctr" anchorCtr="1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s-ES_tradnl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68" name="TextBox 4">
            <a:extLst>
              <a:ext uri="{FF2B5EF4-FFF2-40B4-BE49-F238E27FC236}">
                <a16:creationId xmlns:a16="http://schemas.microsoft.com/office/drawing/2014/main" id="{FAA3CE2B-C09A-CAC2-74D7-627C48600705}"/>
              </a:ext>
            </a:extLst>
          </p:cNvPr>
          <p:cNvSpPr txBox="1"/>
          <p:nvPr/>
        </p:nvSpPr>
        <p:spPr>
          <a:xfrm>
            <a:off x="1037922" y="3900452"/>
            <a:ext cx="3618848" cy="15792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900"/>
              </a:lnSpc>
            </a:pPr>
            <a:r>
              <a:rPr lang="es-ES_tradnl" sz="2400" spc="-20" dirty="0">
                <a:solidFill>
                  <a:srgbClr val="747993"/>
                </a:solidFill>
                <a:latin typeface="Poppins" pitchFamily="2" charset="77"/>
                <a:cs typeface="Poppins" pitchFamily="2" charset="77"/>
              </a:rPr>
              <a:t>Se aplican en un marco general que involucra la parte operativa-funcional </a:t>
            </a:r>
          </a:p>
        </p:txBody>
      </p:sp>
      <p:sp>
        <p:nvSpPr>
          <p:cNvPr id="69" name="TextBox 6">
            <a:extLst>
              <a:ext uri="{FF2B5EF4-FFF2-40B4-BE49-F238E27FC236}">
                <a16:creationId xmlns:a16="http://schemas.microsoft.com/office/drawing/2014/main" id="{B69E0FA0-D61D-66B1-33E6-DE9C38A5DE24}"/>
              </a:ext>
            </a:extLst>
          </p:cNvPr>
          <p:cNvSpPr txBox="1"/>
          <p:nvPr/>
        </p:nvSpPr>
        <p:spPr>
          <a:xfrm>
            <a:off x="5709526" y="3028511"/>
            <a:ext cx="3618848" cy="122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ctr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s-ES_tradnl" sz="2400" spc="-20" dirty="0">
                <a:solidFill>
                  <a:srgbClr val="747993"/>
                </a:solidFill>
                <a:latin typeface="Poppins" pitchFamily="2" charset="77"/>
                <a:cs typeface="Poppins" pitchFamily="2" charset="77"/>
              </a:rPr>
              <a:t>Básica</a:t>
            </a:r>
          </a:p>
          <a:p>
            <a:pPr marL="342900" indent="-342900" algn="ctr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s-ES_tradnl" sz="2400" spc="-20" dirty="0">
                <a:solidFill>
                  <a:srgbClr val="747993"/>
                </a:solidFill>
                <a:latin typeface="Poppins" pitchFamily="2" charset="77"/>
                <a:cs typeface="Poppins" pitchFamily="2" charset="77"/>
              </a:rPr>
              <a:t>Intermedia </a:t>
            </a:r>
          </a:p>
          <a:p>
            <a:pPr marL="342900" indent="-342900" algn="ctr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s-ES_tradnl" sz="2400" spc="-20" dirty="0">
                <a:solidFill>
                  <a:srgbClr val="747993"/>
                </a:solidFill>
                <a:latin typeface="Poppins" pitchFamily="2" charset="77"/>
                <a:cs typeface="Poppins" pitchFamily="2" charset="77"/>
              </a:rPr>
              <a:t>Avanzada</a:t>
            </a:r>
          </a:p>
        </p:txBody>
      </p:sp>
      <p:sp>
        <p:nvSpPr>
          <p:cNvPr id="70" name="TextBox 7">
            <a:extLst>
              <a:ext uri="{FF2B5EF4-FFF2-40B4-BE49-F238E27FC236}">
                <a16:creationId xmlns:a16="http://schemas.microsoft.com/office/drawing/2014/main" id="{C09476FF-20F0-4A8C-42D4-F4C6DBF93DA4}"/>
              </a:ext>
            </a:extLst>
          </p:cNvPr>
          <p:cNvSpPr txBox="1"/>
          <p:nvPr/>
        </p:nvSpPr>
        <p:spPr>
          <a:xfrm>
            <a:off x="5718685" y="6669656"/>
            <a:ext cx="358649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2400" b="1" spc="-20" dirty="0">
                <a:solidFill>
                  <a:srgbClr val="111340"/>
                </a:solidFill>
                <a:latin typeface="Poppins" pitchFamily="2" charset="77"/>
                <a:cs typeface="Poppins" pitchFamily="2" charset="77"/>
              </a:rPr>
              <a:t>PLANES </a:t>
            </a:r>
          </a:p>
        </p:txBody>
      </p:sp>
      <p:sp>
        <p:nvSpPr>
          <p:cNvPr id="71" name="TextBox 8">
            <a:extLst>
              <a:ext uri="{FF2B5EF4-FFF2-40B4-BE49-F238E27FC236}">
                <a16:creationId xmlns:a16="http://schemas.microsoft.com/office/drawing/2014/main" id="{6CCFC1CA-C837-3A90-83D6-399D0F99B4AA}"/>
              </a:ext>
            </a:extLst>
          </p:cNvPr>
          <p:cNvSpPr txBox="1"/>
          <p:nvPr/>
        </p:nvSpPr>
        <p:spPr>
          <a:xfrm>
            <a:off x="5702508" y="7266931"/>
            <a:ext cx="3618848" cy="1195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ctr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s-ES_tradnl" sz="2400" spc="-20" dirty="0">
                <a:solidFill>
                  <a:srgbClr val="747993"/>
                </a:solidFill>
                <a:latin typeface="Poppins" pitchFamily="2" charset="77"/>
                <a:cs typeface="Poppins" pitchFamily="2" charset="77"/>
              </a:rPr>
              <a:t>Contención </a:t>
            </a:r>
          </a:p>
          <a:p>
            <a:pPr marL="342900" indent="-342900" algn="ctr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s-ES_tradnl" sz="2400" spc="-20" dirty="0">
                <a:solidFill>
                  <a:srgbClr val="747993"/>
                </a:solidFill>
                <a:latin typeface="Poppins" pitchFamily="2" charset="77"/>
                <a:cs typeface="Poppins" pitchFamily="2" charset="77"/>
              </a:rPr>
              <a:t>Mitigación </a:t>
            </a:r>
          </a:p>
          <a:p>
            <a:pPr marL="342900" indent="-342900" algn="ctr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s-ES_tradnl" sz="2400" spc="-20" dirty="0">
                <a:solidFill>
                  <a:srgbClr val="747993"/>
                </a:solidFill>
                <a:latin typeface="Poppins" pitchFamily="2" charset="77"/>
                <a:cs typeface="Poppins" pitchFamily="2" charset="77"/>
              </a:rPr>
              <a:t>Reacción</a:t>
            </a:r>
          </a:p>
        </p:txBody>
      </p:sp>
      <p:sp>
        <p:nvSpPr>
          <p:cNvPr id="72" name="TextBox 10">
            <a:extLst>
              <a:ext uri="{FF2B5EF4-FFF2-40B4-BE49-F238E27FC236}">
                <a16:creationId xmlns:a16="http://schemas.microsoft.com/office/drawing/2014/main" id="{F1909141-66E2-FD9F-1FE7-97C395DD7542}"/>
              </a:ext>
            </a:extLst>
          </p:cNvPr>
          <p:cNvSpPr txBox="1"/>
          <p:nvPr/>
        </p:nvSpPr>
        <p:spPr>
          <a:xfrm>
            <a:off x="10368461" y="3815768"/>
            <a:ext cx="3618848" cy="34387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ctr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s-ES_tradnl" sz="2400" b="1" spc="-20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Requiere inversión.</a:t>
            </a:r>
          </a:p>
          <a:p>
            <a:pPr algn="ctr">
              <a:lnSpc>
                <a:spcPts val="2900"/>
              </a:lnSpc>
            </a:pPr>
            <a:endParaRPr lang="es-ES_tradnl" sz="2400" b="1" spc="-20" dirty="0">
              <a:solidFill>
                <a:srgbClr val="FF0000"/>
              </a:solidFill>
              <a:latin typeface="Poppins" pitchFamily="2" charset="77"/>
              <a:cs typeface="Poppins" pitchFamily="2" charset="77"/>
            </a:endParaRPr>
          </a:p>
          <a:p>
            <a:pPr marL="342900" indent="-342900" algn="ctr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s-ES_tradnl" sz="2400" b="1" spc="-20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Emisión de planes.</a:t>
            </a:r>
          </a:p>
          <a:p>
            <a:pPr algn="ctr">
              <a:lnSpc>
                <a:spcPts val="2900"/>
              </a:lnSpc>
            </a:pPr>
            <a:endParaRPr lang="es-ES_tradnl" sz="2400" b="1" spc="-20" dirty="0">
              <a:solidFill>
                <a:srgbClr val="FF0000"/>
              </a:solidFill>
              <a:latin typeface="Poppins" pitchFamily="2" charset="77"/>
              <a:cs typeface="Poppins" pitchFamily="2" charset="77"/>
            </a:endParaRPr>
          </a:p>
          <a:p>
            <a:pPr marL="342900" indent="-342900" algn="ctr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s-ES_tradnl" sz="2400" b="1" spc="-20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Estrategias de cooperación.</a:t>
            </a:r>
          </a:p>
          <a:p>
            <a:pPr algn="ctr">
              <a:lnSpc>
                <a:spcPts val="2900"/>
              </a:lnSpc>
            </a:pPr>
            <a:endParaRPr lang="es-ES_tradnl" sz="2400" b="1" spc="-20" dirty="0">
              <a:solidFill>
                <a:srgbClr val="FF0000"/>
              </a:solidFill>
              <a:latin typeface="Poppins" pitchFamily="2" charset="77"/>
              <a:cs typeface="Poppins" pitchFamily="2" charset="77"/>
            </a:endParaRPr>
          </a:p>
          <a:p>
            <a:pPr marL="342900" indent="-342900" algn="ctr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s-ES_tradnl" sz="2400" b="1" spc="-20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Seguimiento y evaluación. </a:t>
            </a:r>
          </a:p>
        </p:txBody>
      </p:sp>
      <p:sp>
        <p:nvSpPr>
          <p:cNvPr id="73" name="TextBox 12">
            <a:extLst>
              <a:ext uri="{FF2B5EF4-FFF2-40B4-BE49-F238E27FC236}">
                <a16:creationId xmlns:a16="http://schemas.microsoft.com/office/drawing/2014/main" id="{2D76F728-5CAA-5E0D-BCAA-2B1AE68BCF33}"/>
              </a:ext>
            </a:extLst>
          </p:cNvPr>
          <p:cNvSpPr txBox="1"/>
          <p:nvPr/>
        </p:nvSpPr>
        <p:spPr>
          <a:xfrm>
            <a:off x="15076693" y="3157156"/>
            <a:ext cx="3618848" cy="52866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ctr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s-ES_tradnl" sz="2400" spc="-20" dirty="0">
                <a:solidFill>
                  <a:srgbClr val="747993"/>
                </a:solidFill>
                <a:latin typeface="Poppins" pitchFamily="2" charset="77"/>
                <a:cs typeface="Poppins" pitchFamily="2" charset="77"/>
              </a:rPr>
              <a:t>Protección tráfico de red </a:t>
            </a:r>
          </a:p>
          <a:p>
            <a:pPr marL="342900" indent="-342900" algn="ctr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s-ES_tradnl" sz="2400" spc="-20" dirty="0">
                <a:solidFill>
                  <a:srgbClr val="747993"/>
                </a:solidFill>
                <a:latin typeface="Poppins" pitchFamily="2" charset="77"/>
                <a:cs typeface="Poppins" pitchFamily="2" charset="77"/>
              </a:rPr>
              <a:t>Monitoreo y detección </a:t>
            </a:r>
          </a:p>
          <a:p>
            <a:pPr marL="342900" indent="-342900" algn="ctr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s-ES_tradnl" sz="2400" spc="-20" dirty="0">
                <a:solidFill>
                  <a:srgbClr val="747993"/>
                </a:solidFill>
                <a:latin typeface="Poppins" pitchFamily="2" charset="77"/>
                <a:cs typeface="Poppins" pitchFamily="2" charset="77"/>
              </a:rPr>
              <a:t>Balanceo de carga y carga disponibilidad</a:t>
            </a:r>
          </a:p>
          <a:p>
            <a:pPr marL="342900" indent="-342900" algn="ctr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s-ES_tradnl" sz="2400" spc="-20" dirty="0">
                <a:solidFill>
                  <a:srgbClr val="747993"/>
                </a:solidFill>
                <a:latin typeface="Poppins" pitchFamily="2" charset="77"/>
                <a:cs typeface="Poppins" pitchFamily="2" charset="77"/>
              </a:rPr>
              <a:t>Protección de la capa de aplicación </a:t>
            </a:r>
          </a:p>
          <a:p>
            <a:pPr marL="342900" indent="-342900" algn="ctr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s-ES_tradnl" sz="2400" spc="-20" dirty="0">
                <a:solidFill>
                  <a:srgbClr val="747993"/>
                </a:solidFill>
                <a:latin typeface="Poppins" pitchFamily="2" charset="77"/>
                <a:cs typeface="Poppins" pitchFamily="2" charset="77"/>
              </a:rPr>
              <a:t>Parches y actualizaciones</a:t>
            </a:r>
          </a:p>
          <a:p>
            <a:pPr marL="342900" indent="-342900" algn="ctr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s-ES_tradnl" sz="2400" spc="-20" dirty="0">
                <a:solidFill>
                  <a:srgbClr val="747993"/>
                </a:solidFill>
                <a:latin typeface="Poppins" pitchFamily="2" charset="77"/>
                <a:cs typeface="Poppins" pitchFamily="2" charset="77"/>
              </a:rPr>
              <a:t>Protección basada en la nube  </a:t>
            </a:r>
          </a:p>
          <a:p>
            <a:pPr marL="342900" indent="-342900" algn="ctr">
              <a:lnSpc>
                <a:spcPts val="2900"/>
              </a:lnSpc>
              <a:buFont typeface="Arial" panose="020B0604020202020204" pitchFamily="34" charset="0"/>
              <a:buChar char="•"/>
            </a:pPr>
            <a:endParaRPr lang="es-ES_tradnl" sz="2100" spc="-20" dirty="0">
              <a:solidFill>
                <a:srgbClr val="747993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6" name="TextBox 3">
            <a:extLst>
              <a:ext uri="{FF2B5EF4-FFF2-40B4-BE49-F238E27FC236}">
                <a16:creationId xmlns:a16="http://schemas.microsoft.com/office/drawing/2014/main" id="{BB948984-E767-238E-CB40-68AB8822C9F6}"/>
              </a:ext>
            </a:extLst>
          </p:cNvPr>
          <p:cNvSpPr txBox="1"/>
          <p:nvPr/>
        </p:nvSpPr>
        <p:spPr>
          <a:xfrm>
            <a:off x="1050590" y="2449932"/>
            <a:ext cx="358649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2400" b="1" spc="-20" dirty="0">
                <a:solidFill>
                  <a:srgbClr val="111340"/>
                </a:solidFill>
                <a:latin typeface="Poppins" pitchFamily="2" charset="77"/>
                <a:cs typeface="Poppins" pitchFamily="2" charset="77"/>
              </a:rPr>
              <a:t>AUDIENCIAS </a:t>
            </a:r>
          </a:p>
        </p:txBody>
      </p:sp>
      <p:sp>
        <p:nvSpPr>
          <p:cNvPr id="77" name="TextBox 5">
            <a:extLst>
              <a:ext uri="{FF2B5EF4-FFF2-40B4-BE49-F238E27FC236}">
                <a16:creationId xmlns:a16="http://schemas.microsoft.com/office/drawing/2014/main" id="{8FCBC5E2-6B5C-A8A2-6798-8CCBA3094D4C}"/>
              </a:ext>
            </a:extLst>
          </p:cNvPr>
          <p:cNvSpPr txBox="1"/>
          <p:nvPr/>
        </p:nvSpPr>
        <p:spPr>
          <a:xfrm>
            <a:off x="5718686" y="2447879"/>
            <a:ext cx="358649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2400" b="1" spc="-20" dirty="0">
                <a:solidFill>
                  <a:srgbClr val="111340"/>
                </a:solidFill>
                <a:latin typeface="Poppins" pitchFamily="2" charset="77"/>
                <a:cs typeface="Poppins" pitchFamily="2" charset="77"/>
              </a:rPr>
              <a:t>CAPACITACIÓN </a:t>
            </a:r>
          </a:p>
        </p:txBody>
      </p:sp>
      <p:sp>
        <p:nvSpPr>
          <p:cNvPr id="78" name="TextBox 9">
            <a:extLst>
              <a:ext uri="{FF2B5EF4-FFF2-40B4-BE49-F238E27FC236}">
                <a16:creationId xmlns:a16="http://schemas.microsoft.com/office/drawing/2014/main" id="{3DCC42E2-224E-8138-6CD7-15B462CBC92B}"/>
              </a:ext>
            </a:extLst>
          </p:cNvPr>
          <p:cNvSpPr txBox="1"/>
          <p:nvPr/>
        </p:nvSpPr>
        <p:spPr>
          <a:xfrm>
            <a:off x="10400815" y="2446398"/>
            <a:ext cx="358649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2400" b="1" spc="-20" dirty="0">
                <a:solidFill>
                  <a:srgbClr val="111340"/>
                </a:solidFill>
                <a:latin typeface="Poppins" pitchFamily="2" charset="77"/>
                <a:cs typeface="Poppins" pitchFamily="2" charset="77"/>
              </a:rPr>
              <a:t>CONCIENCIA GERENCIAL </a:t>
            </a:r>
          </a:p>
        </p:txBody>
      </p:sp>
      <p:sp>
        <p:nvSpPr>
          <p:cNvPr id="79" name="TextBox 11">
            <a:extLst>
              <a:ext uri="{FF2B5EF4-FFF2-40B4-BE49-F238E27FC236}">
                <a16:creationId xmlns:a16="http://schemas.microsoft.com/office/drawing/2014/main" id="{E4E359A6-3AE3-9E56-4B8F-297822247871}"/>
              </a:ext>
            </a:extLst>
          </p:cNvPr>
          <p:cNvSpPr txBox="1"/>
          <p:nvPr/>
        </p:nvSpPr>
        <p:spPr>
          <a:xfrm>
            <a:off x="15068911" y="2446398"/>
            <a:ext cx="358649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2400" b="1" spc="-20" dirty="0">
                <a:solidFill>
                  <a:srgbClr val="111340"/>
                </a:solidFill>
                <a:latin typeface="Poppins" pitchFamily="2" charset="77"/>
                <a:cs typeface="Poppins" pitchFamily="2" charset="77"/>
              </a:rPr>
              <a:t>TENICAS</a:t>
            </a:r>
          </a:p>
        </p:txBody>
      </p:sp>
      <p:sp>
        <p:nvSpPr>
          <p:cNvPr id="80" name="TextBox 15">
            <a:extLst>
              <a:ext uri="{FF2B5EF4-FFF2-40B4-BE49-F238E27FC236}">
                <a16:creationId xmlns:a16="http://schemas.microsoft.com/office/drawing/2014/main" id="{2F64EA94-912B-EFEE-19CC-A83D09EECF33}"/>
              </a:ext>
            </a:extLst>
          </p:cNvPr>
          <p:cNvSpPr txBox="1"/>
          <p:nvPr/>
        </p:nvSpPr>
        <p:spPr>
          <a:xfrm>
            <a:off x="19750840" y="2446398"/>
            <a:ext cx="358649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2400" b="1" spc="-20" dirty="0">
                <a:solidFill>
                  <a:srgbClr val="111340"/>
                </a:solidFill>
                <a:latin typeface="Poppins" pitchFamily="2" charset="77"/>
                <a:cs typeface="Poppins" pitchFamily="2" charset="77"/>
              </a:rPr>
              <a:t>AUDIENCIAS </a:t>
            </a:r>
          </a:p>
        </p:txBody>
      </p:sp>
      <p:sp>
        <p:nvSpPr>
          <p:cNvPr id="81" name="TextBox 16">
            <a:extLst>
              <a:ext uri="{FF2B5EF4-FFF2-40B4-BE49-F238E27FC236}">
                <a16:creationId xmlns:a16="http://schemas.microsoft.com/office/drawing/2014/main" id="{746C275A-D23A-07A5-0133-0EDCBF611D25}"/>
              </a:ext>
            </a:extLst>
          </p:cNvPr>
          <p:cNvSpPr txBox="1"/>
          <p:nvPr/>
        </p:nvSpPr>
        <p:spPr>
          <a:xfrm>
            <a:off x="19720060" y="4092203"/>
            <a:ext cx="3618848" cy="1195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900"/>
              </a:lnSpc>
            </a:pPr>
            <a:r>
              <a:rPr lang="es-ES_tradnl" sz="2100" spc="-20" dirty="0">
                <a:solidFill>
                  <a:srgbClr val="747993"/>
                </a:solidFill>
                <a:latin typeface="Poppins" pitchFamily="2" charset="77"/>
                <a:cs typeface="Poppins" pitchFamily="2" charset="77"/>
              </a:rPr>
              <a:t>Se aplica a mitigación de análisis STRIDE, enfocado a la parte técnica.</a:t>
            </a:r>
          </a:p>
        </p:txBody>
      </p:sp>
      <p:sp>
        <p:nvSpPr>
          <p:cNvPr id="82" name="TextBox 17">
            <a:extLst>
              <a:ext uri="{FF2B5EF4-FFF2-40B4-BE49-F238E27FC236}">
                <a16:creationId xmlns:a16="http://schemas.microsoft.com/office/drawing/2014/main" id="{617E1EEA-5F52-828D-411C-5A343502DBF6}"/>
              </a:ext>
            </a:extLst>
          </p:cNvPr>
          <p:cNvSpPr txBox="1"/>
          <p:nvPr/>
        </p:nvSpPr>
        <p:spPr>
          <a:xfrm>
            <a:off x="1961219" y="10892162"/>
            <a:ext cx="876838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2400" b="1" spc="-20" dirty="0">
                <a:solidFill>
                  <a:srgbClr val="111340"/>
                </a:solidFill>
                <a:latin typeface="Poppins" pitchFamily="2" charset="77"/>
                <a:cs typeface="Poppins" pitchFamily="2" charset="77"/>
              </a:rPr>
              <a:t>COST STRUCTURE</a:t>
            </a:r>
          </a:p>
        </p:txBody>
      </p:sp>
      <p:sp>
        <p:nvSpPr>
          <p:cNvPr id="83" name="TextBox 18">
            <a:extLst>
              <a:ext uri="{FF2B5EF4-FFF2-40B4-BE49-F238E27FC236}">
                <a16:creationId xmlns:a16="http://schemas.microsoft.com/office/drawing/2014/main" id="{39CA57A8-9822-B182-0895-2445392614D3}"/>
              </a:ext>
            </a:extLst>
          </p:cNvPr>
          <p:cNvSpPr txBox="1"/>
          <p:nvPr/>
        </p:nvSpPr>
        <p:spPr>
          <a:xfrm>
            <a:off x="1961218" y="11866820"/>
            <a:ext cx="8768390" cy="509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900"/>
              </a:lnSpc>
            </a:pPr>
            <a:r>
              <a:rPr lang="es-ES_tradnl" b="1" u="sng" spc="-20" dirty="0">
                <a:solidFill>
                  <a:srgbClr val="073B4C"/>
                </a:solidFill>
                <a:latin typeface="Poppins" pitchFamily="2" charset="77"/>
                <a:cs typeface="Poppins" pitchFamily="2" charset="77"/>
              </a:rPr>
              <a:t>POLITICAS GENERALES </a:t>
            </a:r>
          </a:p>
        </p:txBody>
      </p:sp>
      <p:sp>
        <p:nvSpPr>
          <p:cNvPr id="84" name="TextBox 19">
            <a:extLst>
              <a:ext uri="{FF2B5EF4-FFF2-40B4-BE49-F238E27FC236}">
                <a16:creationId xmlns:a16="http://schemas.microsoft.com/office/drawing/2014/main" id="{D7EDDB7E-797F-8A59-3EE8-6916DC17C812}"/>
              </a:ext>
            </a:extLst>
          </p:cNvPr>
          <p:cNvSpPr txBox="1"/>
          <p:nvPr/>
        </p:nvSpPr>
        <p:spPr>
          <a:xfrm>
            <a:off x="13648043" y="10892161"/>
            <a:ext cx="876838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2400" b="1" spc="-20" dirty="0">
                <a:solidFill>
                  <a:srgbClr val="111340"/>
                </a:solidFill>
                <a:latin typeface="Poppins" pitchFamily="2" charset="77"/>
                <a:cs typeface="Poppins" pitchFamily="2" charset="77"/>
              </a:rPr>
              <a:t>REVENUE SOURCES</a:t>
            </a:r>
          </a:p>
        </p:txBody>
      </p:sp>
      <p:sp>
        <p:nvSpPr>
          <p:cNvPr id="85" name="TextBox 20">
            <a:extLst>
              <a:ext uri="{FF2B5EF4-FFF2-40B4-BE49-F238E27FC236}">
                <a16:creationId xmlns:a16="http://schemas.microsoft.com/office/drawing/2014/main" id="{E681F459-CEA5-3D02-2A26-8093E50528E8}"/>
              </a:ext>
            </a:extLst>
          </p:cNvPr>
          <p:cNvSpPr txBox="1"/>
          <p:nvPr/>
        </p:nvSpPr>
        <p:spPr>
          <a:xfrm>
            <a:off x="13648044" y="11866820"/>
            <a:ext cx="8768390" cy="509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900"/>
              </a:lnSpc>
            </a:pPr>
            <a:r>
              <a:rPr lang="es-ES_tradnl" b="1" u="sng" spc="-20" dirty="0">
                <a:solidFill>
                  <a:srgbClr val="073B4C"/>
                </a:solidFill>
                <a:latin typeface="Poppins" pitchFamily="2" charset="77"/>
                <a:cs typeface="Poppins" pitchFamily="2" charset="77"/>
              </a:rPr>
              <a:t>POLIITCAS ESPECIFICAS</a:t>
            </a:r>
          </a:p>
        </p:txBody>
      </p:sp>
      <p:pic>
        <p:nvPicPr>
          <p:cNvPr id="2050" name="Picture 2" descr="Icono de Centro de gravedad Basic Rounded Lineal | Freepik">
            <a:extLst>
              <a:ext uri="{FF2B5EF4-FFF2-40B4-BE49-F238E27FC236}">
                <a16:creationId xmlns:a16="http://schemas.microsoft.com/office/drawing/2014/main" id="{5D01C340-36DE-8369-3D0E-E4964A422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550" y="7743419"/>
            <a:ext cx="1427224" cy="142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Forma libre 85">
            <a:extLst>
              <a:ext uri="{FF2B5EF4-FFF2-40B4-BE49-F238E27FC236}">
                <a16:creationId xmlns:a16="http://schemas.microsoft.com/office/drawing/2014/main" id="{19337392-B39F-7AD0-68EE-F479F70445F3}"/>
              </a:ext>
            </a:extLst>
          </p:cNvPr>
          <p:cNvSpPr/>
          <p:nvPr/>
        </p:nvSpPr>
        <p:spPr>
          <a:xfrm>
            <a:off x="1037968" y="102851"/>
            <a:ext cx="9294280" cy="8126749"/>
          </a:xfrm>
          <a:custGeom>
            <a:avLst/>
            <a:gdLst>
              <a:gd name="connsiteX0" fmla="*/ 0 w 9294280"/>
              <a:gd name="connsiteY0" fmla="*/ 366706 h 8126749"/>
              <a:gd name="connsiteX1" fmla="*/ 4744994 w 9294280"/>
              <a:gd name="connsiteY1" fmla="*/ 589127 h 8126749"/>
              <a:gd name="connsiteX2" fmla="*/ 8872151 w 9294280"/>
              <a:gd name="connsiteY2" fmla="*/ 539700 h 8126749"/>
              <a:gd name="connsiteX3" fmla="*/ 8946291 w 9294280"/>
              <a:gd name="connsiteY3" fmla="*/ 8126749 h 8126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4280" h="8126749">
                <a:moveTo>
                  <a:pt x="0" y="366706"/>
                </a:moveTo>
                <a:cubicBezTo>
                  <a:pt x="1633151" y="463500"/>
                  <a:pt x="4744994" y="589127"/>
                  <a:pt x="4744994" y="589127"/>
                </a:cubicBezTo>
                <a:cubicBezTo>
                  <a:pt x="6223686" y="617959"/>
                  <a:pt x="8171935" y="-716570"/>
                  <a:pt x="8872151" y="539700"/>
                </a:cubicBezTo>
                <a:cubicBezTo>
                  <a:pt x="9572367" y="1795970"/>
                  <a:pt x="9259329" y="4961359"/>
                  <a:pt x="8946291" y="8126749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8" name="Forma libre 87">
            <a:extLst>
              <a:ext uri="{FF2B5EF4-FFF2-40B4-BE49-F238E27FC236}">
                <a16:creationId xmlns:a16="http://schemas.microsoft.com/office/drawing/2014/main" id="{B0C226A6-4E42-9934-CA41-A25C7C8FCEDB}"/>
              </a:ext>
            </a:extLst>
          </p:cNvPr>
          <p:cNvSpPr/>
          <p:nvPr/>
        </p:nvSpPr>
        <p:spPr>
          <a:xfrm>
            <a:off x="247135" y="444843"/>
            <a:ext cx="11936627" cy="12801600"/>
          </a:xfrm>
          <a:custGeom>
            <a:avLst/>
            <a:gdLst>
              <a:gd name="connsiteX0" fmla="*/ 172995 w 11936627"/>
              <a:gd name="connsiteY0" fmla="*/ 0 h 12801600"/>
              <a:gd name="connsiteX1" fmla="*/ 9588843 w 11936627"/>
              <a:gd name="connsiteY1" fmla="*/ 49427 h 12801600"/>
              <a:gd name="connsiteX2" fmla="*/ 9588843 w 11936627"/>
              <a:gd name="connsiteY2" fmla="*/ 8476735 h 12801600"/>
              <a:gd name="connsiteX3" fmla="*/ 11911914 w 11936627"/>
              <a:gd name="connsiteY3" fmla="*/ 8847438 h 12801600"/>
              <a:gd name="connsiteX4" fmla="*/ 11936627 w 11936627"/>
              <a:gd name="connsiteY4" fmla="*/ 12801600 h 12801600"/>
              <a:gd name="connsiteX5" fmla="*/ 49427 w 11936627"/>
              <a:gd name="connsiteY5" fmla="*/ 12702746 h 12801600"/>
              <a:gd name="connsiteX6" fmla="*/ 0 w 11936627"/>
              <a:gd name="connsiteY6" fmla="*/ 0 h 12801600"/>
              <a:gd name="connsiteX7" fmla="*/ 642551 w 11936627"/>
              <a:gd name="connsiteY7" fmla="*/ 0 h 128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6627" h="12801600">
                <a:moveTo>
                  <a:pt x="172995" y="0"/>
                </a:moveTo>
                <a:lnTo>
                  <a:pt x="9588843" y="49427"/>
                </a:lnTo>
                <a:lnTo>
                  <a:pt x="9588843" y="8476735"/>
                </a:lnTo>
                <a:lnTo>
                  <a:pt x="11911914" y="8847438"/>
                </a:lnTo>
                <a:lnTo>
                  <a:pt x="11936627" y="12801600"/>
                </a:lnTo>
                <a:lnTo>
                  <a:pt x="49427" y="12702746"/>
                </a:lnTo>
                <a:lnTo>
                  <a:pt x="0" y="0"/>
                </a:lnTo>
                <a:lnTo>
                  <a:pt x="642551" y="0"/>
                </a:lnTo>
              </a:path>
            </a:pathLst>
          </a:custGeom>
          <a:noFill/>
          <a:ln w="63500">
            <a:solidFill>
              <a:srgbClr val="FFC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9" name="Forma libre 88">
            <a:extLst>
              <a:ext uri="{FF2B5EF4-FFF2-40B4-BE49-F238E27FC236}">
                <a16:creationId xmlns:a16="http://schemas.microsoft.com/office/drawing/2014/main" id="{C7619A46-4FE5-1736-4572-E4DB16EAE881}"/>
              </a:ext>
            </a:extLst>
          </p:cNvPr>
          <p:cNvSpPr/>
          <p:nvPr/>
        </p:nvSpPr>
        <p:spPr>
          <a:xfrm flipH="1">
            <a:off x="12336162" y="597243"/>
            <a:ext cx="11684492" cy="12801600"/>
          </a:xfrm>
          <a:custGeom>
            <a:avLst/>
            <a:gdLst>
              <a:gd name="connsiteX0" fmla="*/ 172995 w 11936627"/>
              <a:gd name="connsiteY0" fmla="*/ 0 h 12801600"/>
              <a:gd name="connsiteX1" fmla="*/ 9588843 w 11936627"/>
              <a:gd name="connsiteY1" fmla="*/ 49427 h 12801600"/>
              <a:gd name="connsiteX2" fmla="*/ 9588843 w 11936627"/>
              <a:gd name="connsiteY2" fmla="*/ 8476735 h 12801600"/>
              <a:gd name="connsiteX3" fmla="*/ 11911914 w 11936627"/>
              <a:gd name="connsiteY3" fmla="*/ 8847438 h 12801600"/>
              <a:gd name="connsiteX4" fmla="*/ 11936627 w 11936627"/>
              <a:gd name="connsiteY4" fmla="*/ 12801600 h 12801600"/>
              <a:gd name="connsiteX5" fmla="*/ 49427 w 11936627"/>
              <a:gd name="connsiteY5" fmla="*/ 12702746 h 12801600"/>
              <a:gd name="connsiteX6" fmla="*/ 0 w 11936627"/>
              <a:gd name="connsiteY6" fmla="*/ 0 h 12801600"/>
              <a:gd name="connsiteX7" fmla="*/ 642551 w 11936627"/>
              <a:gd name="connsiteY7" fmla="*/ 0 h 128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6627" h="12801600">
                <a:moveTo>
                  <a:pt x="172995" y="0"/>
                </a:moveTo>
                <a:lnTo>
                  <a:pt x="9588843" y="49427"/>
                </a:lnTo>
                <a:lnTo>
                  <a:pt x="9588843" y="8476735"/>
                </a:lnTo>
                <a:lnTo>
                  <a:pt x="11911914" y="8847438"/>
                </a:lnTo>
                <a:lnTo>
                  <a:pt x="11936627" y="12801600"/>
                </a:lnTo>
                <a:lnTo>
                  <a:pt x="49427" y="12702746"/>
                </a:lnTo>
                <a:lnTo>
                  <a:pt x="0" y="0"/>
                </a:lnTo>
                <a:lnTo>
                  <a:pt x="642551" y="0"/>
                </a:lnTo>
              </a:path>
            </a:pathLst>
          </a:custGeom>
          <a:noFill/>
          <a:ln w="63500">
            <a:solidFill>
              <a:srgbClr val="00B05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5370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7449904-245C-CEEB-AE68-89C917B22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715" y="7113287"/>
            <a:ext cx="12648517" cy="2554835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Preguntas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988427-0347-C3FA-A54E-516155F69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340" y="235442"/>
            <a:ext cx="4882934" cy="488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2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31436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PPTX - PESTEL Analysis">
      <a:dk1>
        <a:srgbClr val="747993"/>
      </a:dk1>
      <a:lt1>
        <a:srgbClr val="FFFFFF"/>
      </a:lt1>
      <a:dk2>
        <a:srgbClr val="111340"/>
      </a:dk2>
      <a:lt2>
        <a:srgbClr val="FFFFFF"/>
      </a:lt2>
      <a:accent1>
        <a:srgbClr val="04385E"/>
      </a:accent1>
      <a:accent2>
        <a:srgbClr val="70A288"/>
      </a:accent2>
      <a:accent3>
        <a:srgbClr val="DAB785"/>
      </a:accent3>
      <a:accent4>
        <a:srgbClr val="D5896F"/>
      </a:accent4>
      <a:accent5>
        <a:srgbClr val="A63A50"/>
      </a:accent5>
      <a:accent6>
        <a:srgbClr val="795C58"/>
      </a:accent6>
      <a:hlink>
        <a:srgbClr val="335FFE"/>
      </a:hlink>
      <a:folHlink>
        <a:srgbClr val="CA64D4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6FBFFF"/>
            </a:gs>
            <a:gs pos="98000">
              <a:srgbClr val="3C8BFF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86480</TotalTime>
  <Words>545</Words>
  <Application>Microsoft Macintosh PowerPoint</Application>
  <PresentationFormat>Personalizado</PresentationFormat>
  <Paragraphs>140</Paragraphs>
  <Slides>10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Lato</vt:lpstr>
      <vt:lpstr>Oswald</vt:lpstr>
      <vt:lpstr>Poppins</vt:lpstr>
      <vt:lpstr>Default Theme</vt:lpstr>
      <vt:lpstr>Presentación de PowerPoint</vt:lpstr>
      <vt:lpstr>Presentación de PowerPoint</vt:lpstr>
      <vt:lpstr>GRUPO EMPRESARIAL MARK </vt:lpstr>
      <vt:lpstr>ESTRUCTURA DE SEGURIDAD.</vt:lpstr>
      <vt:lpstr>MODELO STRIDE ( Análisis de la Amenaza)</vt:lpstr>
      <vt:lpstr>ALTA PROBABILIDAD Vs  IMPACTO.</vt:lpstr>
      <vt:lpstr>Presentación de PowerPoint</vt:lpstr>
      <vt:lpstr>Preguntas</vt:lpstr>
      <vt:lpstr>Presentación de PowerPoint</vt:lpstr>
      <vt:lpstr>Gracias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</dc:title>
  <dc:subject>Templates</dc:subject>
  <dc:creator/>
  <cp:keywords/>
  <dc:description/>
  <cp:lastModifiedBy>julian quintero</cp:lastModifiedBy>
  <cp:revision>9738</cp:revision>
  <cp:lastPrinted>2019-09-18T23:04:43Z</cp:lastPrinted>
  <dcterms:created xsi:type="dcterms:W3CDTF">2014-11-12T21:47:38Z</dcterms:created>
  <dcterms:modified xsi:type="dcterms:W3CDTF">2025-02-21T01:55:33Z</dcterms:modified>
  <cp:category/>
</cp:coreProperties>
</file>